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69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072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61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031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180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836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630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21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833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918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40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015CC-0A52-4387-8840-7E7557CCABD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B18EF-5B5A-4DE4-947D-6D6351C8D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337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179" y="0"/>
            <a:ext cx="925252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2636912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3212976"/>
            <a:ext cx="3486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VY_22_INOVACE_1B_10_Christmas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13391" y="3688465"/>
            <a:ext cx="1111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293096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4538" y="479715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15.12.2011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5298" y="5478408"/>
            <a:ext cx="1488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6558" y="6030417"/>
            <a:ext cx="2533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lovní zásoba, čtení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716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792087"/>
          </a:xfrm>
        </p:spPr>
        <p:txBody>
          <a:bodyPr>
            <a:normAutofit fontScale="90000"/>
          </a:bodyPr>
          <a:lstStyle/>
          <a:p>
            <a:r>
              <a:rPr lang="cs-CZ" sz="3200" b="1" i="1" u="sng" dirty="0" err="1" smtClean="0">
                <a:solidFill>
                  <a:schemeClr val="accent2">
                    <a:lumMod val="75000"/>
                  </a:schemeClr>
                </a:solidFill>
              </a:rPr>
              <a:t>Christmas</a:t>
            </a:r>
            <a:r>
              <a:rPr lang="cs-CZ" sz="3200" b="1" i="1" u="sng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3200" b="1" i="1" u="sng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cs-CZ" sz="3200" b="1" i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8496944" cy="5400600"/>
          </a:xfrm>
        </p:spPr>
        <p:txBody>
          <a:bodyPr>
            <a:normAutofit/>
          </a:bodyPr>
          <a:lstStyle/>
          <a:p>
            <a:r>
              <a:rPr lang="cs-CZ" sz="1600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Najdi slova ve </a:t>
            </a:r>
            <a:r>
              <a:rPr lang="cs-CZ" sz="1600" u="sng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čtyřsměrce</a:t>
            </a:r>
            <a:r>
              <a:rPr lang="cs-CZ" sz="1600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  <a:endParaRPr lang="cs-CZ" sz="1600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312323"/>
              </p:ext>
            </p:extLst>
          </p:nvPr>
        </p:nvGraphicFramePr>
        <p:xfrm>
          <a:off x="1331640" y="1556792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581000"/>
                <a:gridCol w="576064"/>
                <a:gridCol w="504056"/>
                <a:gridCol w="648072"/>
                <a:gridCol w="648072"/>
                <a:gridCol w="576064"/>
                <a:gridCol w="648072"/>
                <a:gridCol w="695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835696" y="4990527"/>
            <a:ext cx="521950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0070C0"/>
                </a:solidFill>
              </a:rPr>
              <a:t>c</a:t>
            </a:r>
            <a:r>
              <a:rPr lang="cs-CZ" dirty="0" err="1" smtClean="0">
                <a:solidFill>
                  <a:srgbClr val="0070C0"/>
                </a:solidFill>
              </a:rPr>
              <a:t>andle</a:t>
            </a:r>
            <a:r>
              <a:rPr lang="cs-CZ" dirty="0" smtClean="0">
                <a:solidFill>
                  <a:srgbClr val="0070C0"/>
                </a:solidFill>
              </a:rPr>
              <a:t> , </a:t>
            </a:r>
            <a:r>
              <a:rPr lang="cs-CZ" dirty="0" err="1" smtClean="0">
                <a:solidFill>
                  <a:srgbClr val="0070C0"/>
                </a:solidFill>
              </a:rPr>
              <a:t>sweet</a:t>
            </a:r>
            <a:r>
              <a:rPr lang="cs-CZ" dirty="0" smtClean="0">
                <a:solidFill>
                  <a:srgbClr val="0070C0"/>
                </a:solidFill>
              </a:rPr>
              <a:t> , </a:t>
            </a:r>
            <a:r>
              <a:rPr lang="cs-CZ" dirty="0" err="1" smtClean="0">
                <a:solidFill>
                  <a:srgbClr val="0070C0"/>
                </a:solidFill>
              </a:rPr>
              <a:t>Christmas</a:t>
            </a:r>
            <a:r>
              <a:rPr lang="cs-CZ" dirty="0" smtClean="0">
                <a:solidFill>
                  <a:srgbClr val="0070C0"/>
                </a:solidFill>
              </a:rPr>
              <a:t> , </a:t>
            </a:r>
            <a:r>
              <a:rPr lang="cs-CZ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 , </a:t>
            </a:r>
            <a:r>
              <a:rPr lang="cs-CZ" dirty="0" err="1" smtClean="0">
                <a:solidFill>
                  <a:srgbClr val="0070C0"/>
                </a:solidFill>
              </a:rPr>
              <a:t>tree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decoration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endParaRPr lang="cs-CZ" dirty="0"/>
          </a:p>
          <a:p>
            <a:r>
              <a:rPr lang="cs-CZ" dirty="0" smtClean="0"/>
              <a:t>                Víš ,co tato slova </a:t>
            </a:r>
            <a:r>
              <a:rPr lang="cs-CZ" dirty="0" err="1" smtClean="0"/>
              <a:t>znamenají?Namaluj</a:t>
            </a:r>
            <a:r>
              <a:rPr lang="cs-CZ" dirty="0" smtClean="0"/>
              <a:t> je.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52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Přečti si text a </a:t>
            </a:r>
            <a:r>
              <a:rPr lang="cs-CZ" sz="1800" dirty="0" err="1" smtClean="0"/>
              <a:t>maluj,čemu</a:t>
            </a:r>
            <a:r>
              <a:rPr lang="cs-CZ" sz="1800" dirty="0" smtClean="0"/>
              <a:t> rozumíš</a:t>
            </a:r>
            <a:r>
              <a:rPr lang="cs-CZ" sz="1800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Hello.</a:t>
            </a:r>
          </a:p>
          <a:p>
            <a:pPr marL="0" indent="0">
              <a:buNone/>
            </a:pPr>
            <a:r>
              <a:rPr lang="cs-CZ" dirty="0" smtClean="0"/>
              <a:t> My </a:t>
            </a:r>
            <a:r>
              <a:rPr lang="cs-CZ" dirty="0" err="1" smtClean="0"/>
              <a:t>name</a:t>
            </a:r>
            <a:r>
              <a:rPr lang="cs-CZ" dirty="0" smtClean="0"/>
              <a:t> ´s Judy and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brother.His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Bill.Today</a:t>
            </a:r>
            <a:r>
              <a:rPr lang="cs-CZ" dirty="0" smtClean="0"/>
              <a:t>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24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´s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Eve.We</a:t>
            </a:r>
            <a:r>
              <a:rPr lang="cs-CZ" dirty="0" smtClean="0"/>
              <a:t> are </a:t>
            </a:r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. I ´m </a:t>
            </a:r>
            <a:r>
              <a:rPr lang="cs-CZ" dirty="0" err="1"/>
              <a:t>w</a:t>
            </a:r>
            <a:r>
              <a:rPr lang="cs-CZ" dirty="0" err="1" smtClean="0"/>
              <a:t>rapping</a:t>
            </a:r>
            <a:r>
              <a:rPr lang="cs-CZ" dirty="0" smtClean="0"/>
              <a:t> a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Bill.Bill</a:t>
            </a:r>
            <a:r>
              <a:rPr lang="cs-CZ" dirty="0" smtClean="0"/>
              <a:t> ´s </a:t>
            </a:r>
            <a:r>
              <a:rPr lang="cs-CZ" dirty="0" err="1" smtClean="0"/>
              <a:t>hanging</a:t>
            </a:r>
            <a:r>
              <a:rPr lang="cs-CZ" dirty="0" smtClean="0"/>
              <a:t> my and his </a:t>
            </a:r>
            <a:r>
              <a:rPr lang="cs-CZ" dirty="0" err="1" smtClean="0"/>
              <a:t>stocking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fireplace.We</a:t>
            </a:r>
            <a:r>
              <a:rPr lang="cs-CZ" dirty="0" smtClean="0"/>
              <a:t> are </a:t>
            </a:r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holly</a:t>
            </a:r>
            <a:r>
              <a:rPr lang="cs-CZ" dirty="0" smtClean="0"/>
              <a:t> and </a:t>
            </a:r>
            <a:r>
              <a:rPr lang="cs-CZ" dirty="0" err="1" smtClean="0"/>
              <a:t>mistletoe.And</a:t>
            </a:r>
            <a:r>
              <a:rPr lang="cs-CZ" dirty="0" smtClean="0"/>
              <a:t> </a:t>
            </a:r>
            <a:r>
              <a:rPr lang="cs-CZ" dirty="0" err="1" smtClean="0"/>
              <a:t>now,we</a:t>
            </a:r>
            <a:r>
              <a:rPr lang="cs-CZ" dirty="0" smtClean="0"/>
              <a:t> are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Santa </a:t>
            </a:r>
            <a:r>
              <a:rPr lang="cs-CZ" dirty="0" err="1" smtClean="0"/>
              <a:t>Claus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21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171</Words>
  <Application>Microsoft Office PowerPoint</Application>
  <PresentationFormat>Předvádění na obrazovce (4:3)</PresentationFormat>
  <Paragraphs>75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Christmas </vt:lpstr>
      <vt:lpstr>Přečti si text a maluj,čemu rozumíš: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Dundovi</dc:creator>
  <cp:lastModifiedBy>Dundovi</cp:lastModifiedBy>
  <cp:revision>8</cp:revision>
  <dcterms:created xsi:type="dcterms:W3CDTF">2011-11-25T15:42:52Z</dcterms:created>
  <dcterms:modified xsi:type="dcterms:W3CDTF">2012-06-12T17:25:35Z</dcterms:modified>
</cp:coreProperties>
</file>