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5" r:id="rId2"/>
    <p:sldId id="256" r:id="rId3"/>
    <p:sldId id="258" r:id="rId4"/>
    <p:sldId id="263" r:id="rId5"/>
    <p:sldId id="259" r:id="rId6"/>
    <p:sldId id="260" r:id="rId7"/>
    <p:sldId id="261" r:id="rId8"/>
    <p:sldId id="264" r:id="rId9"/>
    <p:sldId id="262" r:id="rId10"/>
    <p:sldId id="257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1D6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737" autoAdjust="0"/>
  </p:normalViewPr>
  <p:slideViewPr>
    <p:cSldViewPr>
      <p:cViewPr>
        <p:scale>
          <a:sx n="78" d="100"/>
          <a:sy n="78" d="100"/>
        </p:scale>
        <p:origin x="-276" y="-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27089B-D44C-44DF-9781-87071FB21FD1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20CDC2-0B63-44CE-901B-087C30EC0C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5104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20CDC2-0B63-44CE-901B-087C30EC0C16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66A4A-CC7D-4E77-8A2B-5B3CA6D2960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7B02E-8A54-4A5F-AFB6-113C54CBEC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66A4A-CC7D-4E77-8A2B-5B3CA6D2960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7B02E-8A54-4A5F-AFB6-113C54CBEC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66A4A-CC7D-4E77-8A2B-5B3CA6D2960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C77B02E-8A54-4A5F-AFB6-113C54CBEC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66A4A-CC7D-4E77-8A2B-5B3CA6D2960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7B02E-8A54-4A5F-AFB6-113C54CBEC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66A4A-CC7D-4E77-8A2B-5B3CA6D2960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7B02E-8A54-4A5F-AFB6-113C54CBEC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66A4A-CC7D-4E77-8A2B-5B3CA6D2960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7B02E-8A54-4A5F-AFB6-113C54CBEC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66A4A-CC7D-4E77-8A2B-5B3CA6D2960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7B02E-8A54-4A5F-AFB6-113C54CBEC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66A4A-CC7D-4E77-8A2B-5B3CA6D2960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7B02E-8A54-4A5F-AFB6-113C54CBEC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66A4A-CC7D-4E77-8A2B-5B3CA6D2960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7B02E-8A54-4A5F-AFB6-113C54CBEC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66A4A-CC7D-4E77-8A2B-5B3CA6D2960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7B02E-8A54-4A5F-AFB6-113C54CBEC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66A4A-CC7D-4E77-8A2B-5B3CA6D2960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7B02E-8A54-4A5F-AFB6-113C54CBEC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CF66A4A-CC7D-4E77-8A2B-5B3CA6D2960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C77B02E-8A54-4A5F-AFB6-113C54CBEC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rachovske_skaly_CZ_02.jpg" TargetMode="External"/><Relationship Id="rId13" Type="http://schemas.openxmlformats.org/officeDocument/2006/relationships/hyperlink" Target="http://wikimediafoundation.org/wiki/File:Prachovsk%C3%A9_sk%C3%A1ly_-_u_Hakenovy_vyhl%C3%ADdky.jpg" TargetMode="External"/><Relationship Id="rId18" Type="http://schemas.openxmlformats.org/officeDocument/2006/relationships/hyperlink" Target="http://wikimediafoundation.org/wiki/File:Burg_Trosky.jpg" TargetMode="External"/><Relationship Id="rId26" Type="http://schemas.openxmlformats.org/officeDocument/2006/relationships/hyperlink" Target="http://cs.wikipedia.org/wiki/Soubor:Rozhled_z_vyhl%C3%ADdky_U_Lv%C3%AD%C4%8Dka_(13).jpg" TargetMode="External"/><Relationship Id="rId3" Type="http://schemas.openxmlformats.org/officeDocument/2006/relationships/hyperlink" Target="http://cs.wikipedia.org/wiki/Soubor:Trosky002.jpg" TargetMode="External"/><Relationship Id="rId21" Type="http://schemas.openxmlformats.org/officeDocument/2006/relationships/hyperlink" Target="http://wikimediafoundation.org/wiki/File:Hrad_Trosky_-_dve_veze.jpg" TargetMode="External"/><Relationship Id="rId34" Type="http://schemas.openxmlformats.org/officeDocument/2006/relationships/hyperlink" Target="http://cs.wikipedia.org/wiki/Soubor:Rumcajs.jpg" TargetMode="External"/><Relationship Id="rId7" Type="http://schemas.openxmlformats.org/officeDocument/2006/relationships/hyperlink" Target="http://wikimediafoundation.org/wiki/File:Kost_Castle_and_Plakanek_Valley.jpg" TargetMode="External"/><Relationship Id="rId12" Type="http://schemas.openxmlformats.org/officeDocument/2006/relationships/hyperlink" Target="http://wikimediafoundation.org/wiki/File:Prachovsk%C3%A9_sk%C3%A1ly_-_%C5%A0likova_vyhl%C3%ADdka.jpg" TargetMode="External"/><Relationship Id="rId17" Type="http://schemas.openxmlformats.org/officeDocument/2006/relationships/hyperlink" Target="http://wikimediafoundation.org/wiki/File:Trosky_05.JPG" TargetMode="External"/><Relationship Id="rId25" Type="http://schemas.openxmlformats.org/officeDocument/2006/relationships/hyperlink" Target="http://cs.wikipedia.org/wiki/Soubor:Chr%C3%A1m_Narozen%C3%AD_Panny_Marie,_Turnov_(2).jpg" TargetMode="External"/><Relationship Id="rId33" Type="http://schemas.openxmlformats.org/officeDocument/2006/relationships/hyperlink" Target="http://cs.wikipedia.org/wiki/Soubor:Jicin1.jpg" TargetMode="External"/><Relationship Id="rId2" Type="http://schemas.openxmlformats.org/officeDocument/2006/relationships/hyperlink" Target="http://cs.wikipedia.org/wiki/Soubor:Cesky_Raj.JPG" TargetMode="External"/><Relationship Id="rId16" Type="http://schemas.openxmlformats.org/officeDocument/2006/relationships/hyperlink" Target="http://wikimediafoundation.org/wiki/File:Koz%C3%A1kov_-_rozhledna_07.jpg" TargetMode="External"/><Relationship Id="rId20" Type="http://schemas.openxmlformats.org/officeDocument/2006/relationships/hyperlink" Target="http://wikimediafoundation.org/wiki/File:%C4%8Cesk%C3%BD_r%C3%A1j_-_Trosky.jpg" TargetMode="External"/><Relationship Id="rId29" Type="http://schemas.openxmlformats.org/officeDocument/2006/relationships/hyperlink" Target="http://wikimediafoundation.org/wiki/File:Hruboskalsko_516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ikimediafoundation.org/wiki/File:Vidlak_rybnik.JPG" TargetMode="External"/><Relationship Id="rId11" Type="http://schemas.openxmlformats.org/officeDocument/2006/relationships/hyperlink" Target="http://wikimediafoundation.org/wiki/File:Prachovsk%C3%A9_sk%C3%A1ly_-_C%C3%ADsa%C5%99sk%C3%A1_chodba.jpg" TargetMode="External"/><Relationship Id="rId24" Type="http://schemas.openxmlformats.org/officeDocument/2006/relationships/hyperlink" Target="http://cs.wikipedia.org/wiki/Soubor:Turnov,_star%C3%A1_radnice.jpg" TargetMode="External"/><Relationship Id="rId32" Type="http://schemas.openxmlformats.org/officeDocument/2006/relationships/hyperlink" Target="http://cs.wikipedia.org/wiki/Soubor:Jicin_CoA_CZ.svg" TargetMode="External"/><Relationship Id="rId5" Type="http://schemas.openxmlformats.org/officeDocument/2006/relationships/hyperlink" Target="http://wikimediafoundation.org/wiki/File:%C4%8Cesk%C3%BD_r%C3%A1j,_Marking.jpg" TargetMode="External"/><Relationship Id="rId15" Type="http://schemas.openxmlformats.org/officeDocument/2006/relationships/hyperlink" Target="http://wikimediafoundation.org/wiki/File:Koz%C3%A1kov.jpg" TargetMode="External"/><Relationship Id="rId23" Type="http://schemas.openxmlformats.org/officeDocument/2006/relationships/hyperlink" Target="http://cs.wikipedia.org/wiki/Soubor:N%C3%A1m%C4%9Bst%C3%AD_%C4%8Cesk%C3%A9ho_r%C3%A1je,_Turnov_(2).jpg" TargetMode="External"/><Relationship Id="rId28" Type="http://schemas.openxmlformats.org/officeDocument/2006/relationships/hyperlink" Target="http://wikimediafoundation.org/wiki/File:Hruboskalsko_592.jpg" TargetMode="External"/><Relationship Id="rId10" Type="http://schemas.openxmlformats.org/officeDocument/2006/relationships/hyperlink" Target="http://wikimediafoundation.org/wiki/File:Prachovsk%C3%A9_sk%C3%A1ly_470.jpg" TargetMode="External"/><Relationship Id="rId19" Type="http://schemas.openxmlformats.org/officeDocument/2006/relationships/hyperlink" Target="http://wikimediafoundation.org/wiki/File:Trosky,_v%C4%9B%C5%BE_Panna.jpg" TargetMode="External"/><Relationship Id="rId31" Type="http://schemas.openxmlformats.org/officeDocument/2006/relationships/hyperlink" Target="http://wikimediafoundation.org/wiki/File:Hruboskalsko_%C4%8Cesk%C3%BD_r%C3%A1j_7.jpg" TargetMode="External"/><Relationship Id="rId4" Type="http://schemas.openxmlformats.org/officeDocument/2006/relationships/hyperlink" Target="http://cs.wikipedia.org/wiki/Soubor:Kozakov_pohled_z_klokocskeho_pruchodu.jpg" TargetMode="External"/><Relationship Id="rId9" Type="http://schemas.openxmlformats.org/officeDocument/2006/relationships/hyperlink" Target="http://wikimediafoundation.org/wiki/File:Prachovske_skaly_CZ_03.jpg" TargetMode="External"/><Relationship Id="rId14" Type="http://schemas.openxmlformats.org/officeDocument/2006/relationships/hyperlink" Target="http://cs.wikipedia.org/wiki/Soubor:Kozakov.jpg" TargetMode="External"/><Relationship Id="rId22" Type="http://schemas.openxmlformats.org/officeDocument/2006/relationships/hyperlink" Target="http://cs.wikipedia.org/wiki/Soubor:Turnov_CoA_CZ.svg" TargetMode="External"/><Relationship Id="rId27" Type="http://schemas.openxmlformats.org/officeDocument/2006/relationships/hyperlink" Target="http://wikimediafoundation.org/wiki/File:Hruboskalsko_517.jpg" TargetMode="External"/><Relationship Id="rId30" Type="http://schemas.openxmlformats.org/officeDocument/2006/relationships/hyperlink" Target="http://wikimediafoundation.org/wiki/File:Hruboskalsko_%C4%8Cesk%C3%BD_r%C3%A1j_8.jpg" TargetMode="External"/><Relationship Id="rId35" Type="http://schemas.openxmlformats.org/officeDocument/2006/relationships/hyperlink" Target="http://wikimediafoundation.org/wiki/File:Rumcajs,_Manka_a_Cip%C3%ADsek_3.jp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Česká republika – Český ráj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3331698"/>
            <a:ext cx="8072494" cy="1752600"/>
          </a:xfrm>
        </p:spPr>
        <p:txBody>
          <a:bodyPr/>
          <a:lstStyle/>
          <a:p>
            <a:r>
              <a:rPr lang="cs-CZ" dirty="0" smtClean="0"/>
              <a:t>Autor projektu: Mgr. Michaela Kerdová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71736" y="4071942"/>
            <a:ext cx="36920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VY_32_INOVACE_26_Český_ráj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5143512"/>
            <a:ext cx="6965939" cy="13636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500034" y="500042"/>
            <a:ext cx="821537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dirty="0" smtClean="0"/>
              <a:t>Vytvořeno v rámci projektu „EU peníze školám“.</a:t>
            </a:r>
          </a:p>
          <a:p>
            <a:pPr lvl="0" algn="ctr"/>
            <a:r>
              <a:rPr lang="cs-CZ" dirty="0" smtClean="0"/>
              <a:t>OP VK oblast podpory 1.4 s názvem Zlepšení podmínek pro vzdělávání na základních školách.</a:t>
            </a:r>
            <a:endParaRPr lang="cs-CZ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4678" y="1643050"/>
            <a:ext cx="31662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Český ráj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23554" name="Picture 2" descr="Prachovské skály v Českém ráj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214290"/>
            <a:ext cx="2695575" cy="3590926"/>
          </a:xfrm>
          <a:prstGeom prst="rect">
            <a:avLst/>
          </a:prstGeom>
          <a:noFill/>
        </p:spPr>
      </p:pic>
      <p:pic>
        <p:nvPicPr>
          <p:cNvPr id="23556" name="Picture 4" descr="Soubor:Kozakov pohled z klokocskeho pruchodu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4000504"/>
            <a:ext cx="3767262" cy="2714644"/>
          </a:xfrm>
          <a:prstGeom prst="rect">
            <a:avLst/>
          </a:prstGeom>
          <a:noFill/>
        </p:spPr>
      </p:pic>
      <p:pic>
        <p:nvPicPr>
          <p:cNvPr id="23558" name="Picture 6" descr="Soubor:Trosky00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6314" y="4000504"/>
            <a:ext cx="4000528" cy="2670353"/>
          </a:xfrm>
          <a:prstGeom prst="rect">
            <a:avLst/>
          </a:prstGeom>
          <a:noFill/>
        </p:spPr>
      </p:pic>
      <p:pic>
        <p:nvPicPr>
          <p:cNvPr id="23560" name="Picture 8" descr="File:Český ráj, Marking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29388" y="357166"/>
            <a:ext cx="2364296" cy="3348022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60"/>
                            </p:stCondLst>
                            <p:childTnLst>
                              <p:par>
                                <p:cTn id="11" presetID="3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360"/>
                            </p:stCondLst>
                            <p:childTnLst>
                              <p:par>
                                <p:cTn id="18" presetID="3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1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360"/>
                            </p:stCondLst>
                            <p:childTnLst>
                              <p:par>
                                <p:cTn id="25" presetID="3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360"/>
                            </p:stCondLst>
                            <p:childTnLst>
                              <p:par>
                                <p:cTn id="32" presetID="3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4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5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9" presetClass="exit" presetSubtype="0" accel="100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7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7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500"/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/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7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7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9" dur="500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57158" y="214290"/>
            <a:ext cx="401263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Český ráj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2050" name="Picture 2" descr="File:Vidlak rybni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2714620"/>
            <a:ext cx="8501122" cy="3978204"/>
          </a:xfrm>
          <a:prstGeom prst="rect">
            <a:avLst/>
          </a:prstGeom>
          <a:noFill/>
        </p:spPr>
      </p:pic>
      <p:pic>
        <p:nvPicPr>
          <p:cNvPr id="2052" name="Picture 4" descr="File:Kost Castle and Plakanek Valle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00561" y="142852"/>
            <a:ext cx="4337307" cy="242889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786050" y="3000372"/>
            <a:ext cx="42148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Rybník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Vidlák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15140" y="1857364"/>
            <a:ext cx="17859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Hrad Kost a </a:t>
            </a:r>
            <a:r>
              <a:rPr lang="cs-CZ" dirty="0" err="1" smtClean="0"/>
              <a:t>Plakánek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7158" y="1214422"/>
            <a:ext cx="421484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Nejstarší chráněná krajinná oblast v Čechách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Již od roku 1955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Přibližně 180 km čtverečných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Přidělen titul </a:t>
            </a:r>
            <a:r>
              <a:rPr lang="cs-CZ" dirty="0" err="1" smtClean="0"/>
              <a:t>Geopark</a:t>
            </a:r>
            <a:r>
              <a:rPr lang="cs-CZ" dirty="0" smtClean="0"/>
              <a:t> UNESCO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0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6" dur="1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4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9" dur="1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2" dur="1"/>
                                        <p:tgtEl>
                                          <p:spTgt spid="20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5" dur="1"/>
                                        <p:tgtEl>
                                          <p:spTgt spid="205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8" dur="1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1" dur="1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1"/>
      <p:bldP spid="4" grpId="2"/>
      <p:bldP spid="6" grpId="0"/>
      <p:bldP spid="6" grpId="1"/>
      <p:bldP spid="7" grpId="0"/>
      <p:bldP spid="7" grpId="1"/>
      <p:bldP spid="5" grpId="1"/>
      <p:bldP spid="5" grpId="2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28860" y="142852"/>
            <a:ext cx="468589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Hruboskalsko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0034" y="1000108"/>
            <a:ext cx="40005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Přírodní rezervace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Nejvýznačnější pískovcové skalní město v Českém ráji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1026" name="Picture 2" descr="Soubor:Rozhled z vyhlídky U Lvíčka (13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2428868"/>
            <a:ext cx="4667282" cy="3500462"/>
          </a:xfrm>
          <a:prstGeom prst="rect">
            <a:avLst/>
          </a:prstGeom>
          <a:noFill/>
        </p:spPr>
      </p:pic>
      <p:pic>
        <p:nvPicPr>
          <p:cNvPr id="1028" name="Picture 4" descr="File:Hruboskalsko 51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1357298"/>
            <a:ext cx="4095779" cy="3071834"/>
          </a:xfrm>
          <a:prstGeom prst="rect">
            <a:avLst/>
          </a:prstGeom>
          <a:noFill/>
        </p:spPr>
      </p:pic>
      <p:pic>
        <p:nvPicPr>
          <p:cNvPr id="6" name="Picture 2" descr="Soubor: 592.jpg Hruboskalsk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3438" y="1000108"/>
            <a:ext cx="4286250" cy="5643562"/>
          </a:xfrm>
          <a:prstGeom prst="rect">
            <a:avLst/>
          </a:prstGeom>
          <a:noFill/>
        </p:spPr>
      </p:pic>
      <p:pic>
        <p:nvPicPr>
          <p:cNvPr id="1030" name="Picture 6" descr="File:Hruboskalsko 516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1000108"/>
            <a:ext cx="4357688" cy="5643562"/>
          </a:xfrm>
          <a:prstGeom prst="rect">
            <a:avLst/>
          </a:prstGeom>
          <a:noFill/>
        </p:spPr>
      </p:pic>
      <p:pic>
        <p:nvPicPr>
          <p:cNvPr id="1032" name="Picture 8" descr="Soubor: Český ráj Hruboskalsko 8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14810" y="1000108"/>
            <a:ext cx="4781550" cy="5643602"/>
          </a:xfrm>
          <a:prstGeom prst="rect">
            <a:avLst/>
          </a:prstGeom>
          <a:noFill/>
        </p:spPr>
      </p:pic>
      <p:pic>
        <p:nvPicPr>
          <p:cNvPr id="1034" name="Picture 10" descr="File:Hruboskalsko Český ráj 7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1000108"/>
            <a:ext cx="9144000" cy="56436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9" dur="1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4" dur="1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9" dur="1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3" dur="1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6" dur="1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9" dur="1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2" dur="1"/>
                                        <p:tgtEl>
                                          <p:spTgt spid="10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5" dur="1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8" dur="1"/>
                                        <p:tgtEl>
                                          <p:spTgt spid="103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1" dur="1"/>
                                        <p:tgtEl>
                                          <p:spTgt spid="103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4" dur="1"/>
                                        <p:tgtEl>
                                          <p:spTgt spid="103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/>
      <p:bldP spid="3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71472" y="1071546"/>
            <a:ext cx="764386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Wingdings" pitchFamily="2" charset="2"/>
              <a:buChar char="v"/>
            </a:pPr>
            <a:r>
              <a:rPr lang="cs-CZ" b="1" dirty="0" smtClean="0"/>
              <a:t>Skupina pískovcových skalních útvarů</a:t>
            </a:r>
          </a:p>
          <a:p>
            <a:pPr algn="ctr">
              <a:buFont typeface="Wingdings" pitchFamily="2" charset="2"/>
              <a:buChar char="v"/>
            </a:pPr>
            <a:r>
              <a:rPr lang="cs-CZ" b="1" dirty="0" smtClean="0"/>
              <a:t>Nedaleko Jičína</a:t>
            </a:r>
          </a:p>
          <a:p>
            <a:pPr algn="ctr">
              <a:buFont typeface="Wingdings" pitchFamily="2" charset="2"/>
              <a:buChar char="v"/>
            </a:pPr>
            <a:r>
              <a:rPr lang="cs-CZ" b="1" dirty="0" smtClean="0"/>
              <a:t>Vznikly v období druhohor usazováním pískových částic na okraji    tehdejšího moře         </a:t>
            </a:r>
          </a:p>
          <a:p>
            <a:pPr algn="ctr">
              <a:buFont typeface="Wingdings" pitchFamily="2" charset="2"/>
              <a:buChar char="v"/>
            </a:pPr>
            <a:r>
              <a:rPr lang="cs-CZ" b="1" dirty="0" smtClean="0"/>
              <a:t>Uprostřed skalních útvarů je přírodní koupaliště Pelíšek</a:t>
            </a:r>
          </a:p>
          <a:p>
            <a:pPr algn="ctr"/>
            <a:endParaRPr lang="cs-CZ" b="1" dirty="0" smtClean="0"/>
          </a:p>
          <a:p>
            <a:endParaRPr lang="cs-CZ" dirty="0"/>
          </a:p>
        </p:txBody>
      </p:sp>
      <p:pic>
        <p:nvPicPr>
          <p:cNvPr id="16386" name="Picture 2" descr="Soubor:Prachovske skaly CZ 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00100" y="1071546"/>
            <a:ext cx="7429552" cy="5572164"/>
          </a:xfrm>
          <a:prstGeom prst="rect">
            <a:avLst/>
          </a:prstGeom>
          <a:noFill/>
        </p:spPr>
      </p:pic>
      <p:pic>
        <p:nvPicPr>
          <p:cNvPr id="16388" name="Picture 4" descr="File:Prachovske skaly CZ 0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57224" y="1000108"/>
            <a:ext cx="7620000" cy="5715000"/>
          </a:xfrm>
          <a:prstGeom prst="rect">
            <a:avLst/>
          </a:prstGeom>
          <a:noFill/>
        </p:spPr>
      </p:pic>
      <p:pic>
        <p:nvPicPr>
          <p:cNvPr id="16390" name="Picture 6" descr="File:Prachovské skály 470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57224" y="1000108"/>
            <a:ext cx="3810000" cy="5715000"/>
          </a:xfrm>
          <a:prstGeom prst="rect">
            <a:avLst/>
          </a:prstGeom>
          <a:noFill/>
        </p:spPr>
      </p:pic>
      <p:pic>
        <p:nvPicPr>
          <p:cNvPr id="16392" name="Picture 8" descr="File:Prachovské skály - Císařská chodba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14876" y="1000109"/>
            <a:ext cx="3810424" cy="5715040"/>
          </a:xfrm>
          <a:prstGeom prst="rect">
            <a:avLst/>
          </a:prstGeom>
          <a:noFill/>
        </p:spPr>
      </p:pic>
      <p:pic>
        <p:nvPicPr>
          <p:cNvPr id="16394" name="Picture 10" descr="File:Prachovské skály - Šlikova vyhlídka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57224" y="1000108"/>
            <a:ext cx="7635462" cy="5715040"/>
          </a:xfrm>
          <a:prstGeom prst="rect">
            <a:avLst/>
          </a:prstGeom>
          <a:noFill/>
        </p:spPr>
      </p:pic>
      <p:pic>
        <p:nvPicPr>
          <p:cNvPr id="16396" name="Picture 12" descr="File:Prachovské skály - u Hakenovy vyhlídky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57224" y="1000108"/>
            <a:ext cx="7635462" cy="5696903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1714480" y="142852"/>
            <a:ext cx="56669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Prachovské skály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63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63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3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63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63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63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63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3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63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63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63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63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Soubor:Kozako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5357826"/>
            <a:ext cx="8858312" cy="1268731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3214678" y="214290"/>
            <a:ext cx="299312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ozákov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1071546"/>
            <a:ext cx="850112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Wingdings" pitchFamily="2" charset="2"/>
              <a:buChar char="Ø"/>
            </a:pPr>
            <a:r>
              <a:rPr lang="cs-CZ" dirty="0" smtClean="0"/>
              <a:t>Nejvyšší hora Českého ráje</a:t>
            </a:r>
          </a:p>
          <a:p>
            <a:pPr algn="ctr">
              <a:buFont typeface="Wingdings" pitchFamily="2" charset="2"/>
              <a:buChar char="Ø"/>
            </a:pPr>
            <a:r>
              <a:rPr lang="cs-CZ" dirty="0" smtClean="0"/>
              <a:t>744 m n. m.</a:t>
            </a:r>
          </a:p>
          <a:p>
            <a:pPr algn="ctr">
              <a:buFont typeface="Wingdings" pitchFamily="2" charset="2"/>
              <a:buChar char="Ø"/>
            </a:pPr>
            <a:r>
              <a:rPr lang="cs-CZ" dirty="0" smtClean="0"/>
              <a:t>Velké naleziště polodrahokamů</a:t>
            </a:r>
          </a:p>
          <a:p>
            <a:pPr algn="ctr">
              <a:buFont typeface="Wingdings" pitchFamily="2" charset="2"/>
              <a:buChar char="Ø"/>
            </a:pPr>
            <a:endParaRPr lang="cs-CZ" dirty="0"/>
          </a:p>
        </p:txBody>
      </p:sp>
      <p:pic>
        <p:nvPicPr>
          <p:cNvPr id="17412" name="Picture 4" descr="File:Kozákov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2143116"/>
            <a:ext cx="4714908" cy="3029328"/>
          </a:xfrm>
          <a:prstGeom prst="rect">
            <a:avLst/>
          </a:prstGeom>
          <a:noFill/>
        </p:spPr>
      </p:pic>
      <p:pic>
        <p:nvPicPr>
          <p:cNvPr id="17414" name="Picture 6" descr="File:Kozákov - rozhledna 0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2066" y="2143116"/>
            <a:ext cx="3714776" cy="3071834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2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4" dur="1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7" dur="1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0" dur="1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3" dur="1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6" dur="1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8" grpId="0"/>
      <p:bldP spid="8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57224" y="142852"/>
            <a:ext cx="24160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Trosky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43372" y="142852"/>
            <a:ext cx="3857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Zřícenina hradu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Mezi Turnovem  a Jičínem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Symbol Českého ráje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  <p:pic>
        <p:nvPicPr>
          <p:cNvPr id="18434" name="Picture 2" descr="File:Trosky 0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053686"/>
            <a:ext cx="7548562" cy="5661422"/>
          </a:xfrm>
          <a:prstGeom prst="rect">
            <a:avLst/>
          </a:prstGeom>
          <a:noFill/>
        </p:spPr>
      </p:pic>
      <p:pic>
        <p:nvPicPr>
          <p:cNvPr id="18436" name="Picture 4" descr="File:Burg Trosk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5324" y="1071546"/>
            <a:ext cx="7515185" cy="5634038"/>
          </a:xfrm>
          <a:prstGeom prst="rect">
            <a:avLst/>
          </a:prstGeom>
          <a:noFill/>
        </p:spPr>
      </p:pic>
      <p:pic>
        <p:nvPicPr>
          <p:cNvPr id="18442" name="Picture 10" descr="File:Trosky, věž Pann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1472" y="1053686"/>
            <a:ext cx="7548562" cy="5661422"/>
          </a:xfrm>
          <a:prstGeom prst="rect">
            <a:avLst/>
          </a:prstGeom>
          <a:noFill/>
        </p:spPr>
      </p:pic>
      <p:pic>
        <p:nvPicPr>
          <p:cNvPr id="18444" name="Picture 12" descr="File:Český ráj - Trosky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1472" y="1053731"/>
            <a:ext cx="7548562" cy="5666145"/>
          </a:xfrm>
          <a:prstGeom prst="rect">
            <a:avLst/>
          </a:prstGeom>
          <a:noFill/>
        </p:spPr>
      </p:pic>
      <p:pic>
        <p:nvPicPr>
          <p:cNvPr id="18446" name="Picture 14" descr="File:Hrad Trosky - dve veze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1472" y="1035828"/>
            <a:ext cx="7691438" cy="571500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" dur="1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1844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9" dur="1" fill="hold"/>
                                        <p:tgtEl>
                                          <p:spTgt spid="1844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4" dur="1" fill="hold"/>
                                        <p:tgtEl>
                                          <p:spTgt spid="1844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71472" y="1428736"/>
            <a:ext cx="32147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Na řece Cidlině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Albrecht z </a:t>
            </a:r>
            <a:r>
              <a:rPr lang="cs-CZ" dirty="0" err="1" smtClean="0"/>
              <a:t>Valdštejna</a:t>
            </a:r>
            <a:r>
              <a:rPr lang="cs-CZ" dirty="0" smtClean="0"/>
              <a:t> zde provedl rozsáhlou přestavbu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0034" y="2285992"/>
            <a:ext cx="35004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Město známé především pohádkou o </a:t>
            </a:r>
            <a:r>
              <a:rPr lang="cs-CZ" dirty="0" err="1" smtClean="0"/>
              <a:t>Rumcajsovi</a:t>
            </a:r>
            <a:r>
              <a:rPr lang="cs-CZ" dirty="0" smtClean="0"/>
              <a:t> od Václava Čtvrtka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57224" y="285728"/>
            <a:ext cx="716734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Jičín – město pohádek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Soubor:Jicin CoA CZ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7874" y="1214423"/>
            <a:ext cx="2268845" cy="2643205"/>
          </a:xfrm>
          <a:prstGeom prst="rect">
            <a:avLst/>
          </a:prstGeom>
          <a:noFill/>
        </p:spPr>
      </p:pic>
      <p:pic>
        <p:nvPicPr>
          <p:cNvPr id="1028" name="Picture 4" descr="Soubor:Jicin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3500438"/>
            <a:ext cx="5143536" cy="2938246"/>
          </a:xfrm>
          <a:prstGeom prst="rect">
            <a:avLst/>
          </a:prstGeom>
          <a:noFill/>
        </p:spPr>
      </p:pic>
      <p:pic>
        <p:nvPicPr>
          <p:cNvPr id="1030" name="Picture 6" descr="Soubor:Rumcaj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57884" y="1078533"/>
            <a:ext cx="2286016" cy="5779467"/>
          </a:xfrm>
          <a:prstGeom prst="rect">
            <a:avLst/>
          </a:prstGeom>
          <a:noFill/>
        </p:spPr>
      </p:pic>
      <p:pic>
        <p:nvPicPr>
          <p:cNvPr id="1032" name="Picture 8" descr="Soubor: Rumcajs, Cipísek Maňka 3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000232" y="1071545"/>
            <a:ext cx="6422966" cy="578645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2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9" dur="1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3" dur="1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6" dur="1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9" dur="1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2" dur="1"/>
                                        <p:tgtEl>
                                          <p:spTgt spid="10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5" dur="1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8" dur="1"/>
                                        <p:tgtEl>
                                          <p:spTgt spid="103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1" dur="1"/>
                                        <p:tgtEl>
                                          <p:spTgt spid="103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9" grpId="0"/>
      <p:bldP spid="9" grpId="1"/>
      <p:bldP spid="4" grpId="0"/>
      <p:bldP spid="4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071802" y="0"/>
            <a:ext cx="25314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Turnov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034" y="1000108"/>
            <a:ext cx="335758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Považuje se za jádro Českého ráje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Městem protéká řeka Jizera</a:t>
            </a:r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  <p:pic>
        <p:nvPicPr>
          <p:cNvPr id="19458" name="Picture 2" descr="Soubor:Turnov CoA CZ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09054" y="1142984"/>
            <a:ext cx="1803365" cy="2214578"/>
          </a:xfrm>
          <a:prstGeom prst="rect">
            <a:avLst/>
          </a:prstGeom>
          <a:noFill/>
        </p:spPr>
      </p:pic>
      <p:pic>
        <p:nvPicPr>
          <p:cNvPr id="19460" name="Picture 4" descr="Soubor:Náměstí Českého ráje, Turnov (2)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1928802"/>
            <a:ext cx="3739418" cy="2271697"/>
          </a:xfrm>
          <a:prstGeom prst="rect">
            <a:avLst/>
          </a:prstGeom>
          <a:noFill/>
        </p:spPr>
      </p:pic>
      <p:pic>
        <p:nvPicPr>
          <p:cNvPr id="19462" name="Picture 6" descr="Soubor:Castle valdstejn 004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7158" y="4214818"/>
            <a:ext cx="3738810" cy="2500330"/>
          </a:xfrm>
          <a:prstGeom prst="rect">
            <a:avLst/>
          </a:prstGeom>
          <a:noFill/>
        </p:spPr>
      </p:pic>
      <p:pic>
        <p:nvPicPr>
          <p:cNvPr id="19466" name="Picture 10" descr="Soubor:Turnov, stará radnic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6248" y="1142984"/>
            <a:ext cx="2143110" cy="2857480"/>
          </a:xfrm>
          <a:prstGeom prst="rect">
            <a:avLst/>
          </a:prstGeom>
          <a:noFill/>
        </p:spPr>
      </p:pic>
      <p:pic>
        <p:nvPicPr>
          <p:cNvPr id="19468" name="Picture 12" descr="Soubor:Chrám Narození Panny Marie, Turnov (2)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857752" y="4143380"/>
            <a:ext cx="3335132" cy="2500306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80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800" decel="100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00" decel="100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800" decel="100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800" decel="100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800" decel="100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800" decel="100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800" decel="100000"/>
                                        <p:tgtEl>
                                          <p:spTgt spid="194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800" decel="1000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800" decel="1000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800" decel="1000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800" decel="100000"/>
                                        <p:tgtEl>
                                          <p:spTgt spid="194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800" decel="100000" fill="hold"/>
                                        <p:tgtEl>
                                          <p:spTgt spid="194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800" decel="100000" fill="hold"/>
                                        <p:tgtEl>
                                          <p:spTgt spid="194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800" decel="100000" fill="hold"/>
                                        <p:tgtEl>
                                          <p:spTgt spid="194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800" decel="100000"/>
                                        <p:tgtEl>
                                          <p:spTgt spid="194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800" decel="100000" fill="hold"/>
                                        <p:tgtEl>
                                          <p:spTgt spid="194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800" decel="100000" fill="hold"/>
                                        <p:tgtEl>
                                          <p:spTgt spid="194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800" decel="100000" fill="hold"/>
                                        <p:tgtEl>
                                          <p:spTgt spid="194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4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4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4" dur="1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7" dur="1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0" dur="1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3" dur="1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6" dur="1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9" dur="1"/>
                                        <p:tgtEl>
                                          <p:spTgt spid="1946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2" dur="1"/>
                                        <p:tgtEl>
                                          <p:spTgt spid="1946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5" grpId="0"/>
      <p:bldP spid="5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57158" y="357166"/>
            <a:ext cx="9144064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smtClean="0">
                <a:hlinkClick r:id="rId2"/>
              </a:rPr>
              <a:t>http://cs.wikipedia.org/wiki/Soubor:Cesky_Raj.JPG</a:t>
            </a:r>
            <a:endParaRPr lang="cs-CZ" sz="900" dirty="0"/>
          </a:p>
        </p:txBody>
      </p:sp>
      <p:sp>
        <p:nvSpPr>
          <p:cNvPr id="5" name="Obdélník 4"/>
          <p:cNvSpPr/>
          <p:nvPr/>
        </p:nvSpPr>
        <p:spPr>
          <a:xfrm>
            <a:off x="357158" y="571480"/>
            <a:ext cx="7000924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smtClean="0">
                <a:hlinkClick r:id="rId3"/>
              </a:rPr>
              <a:t>http://cs.wikipedia.org/wiki/Soubor:Trosky002.jpg</a:t>
            </a:r>
            <a:endParaRPr lang="cs-CZ" sz="900" dirty="0"/>
          </a:p>
        </p:txBody>
      </p:sp>
      <p:sp>
        <p:nvSpPr>
          <p:cNvPr id="6" name="Obdélník 5"/>
          <p:cNvSpPr/>
          <p:nvPr/>
        </p:nvSpPr>
        <p:spPr>
          <a:xfrm>
            <a:off x="357158" y="785794"/>
            <a:ext cx="9072626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smtClean="0">
                <a:hlinkClick r:id="rId4"/>
              </a:rPr>
              <a:t>http://cs.wikipedia.org/wiki/Soubor:Kozakov_pohled_z_klokocskeho_pruchodu.jpg</a:t>
            </a:r>
            <a:endParaRPr lang="cs-CZ" sz="900" dirty="0"/>
          </a:p>
        </p:txBody>
      </p:sp>
      <p:sp>
        <p:nvSpPr>
          <p:cNvPr id="7" name="Obdélník 6"/>
          <p:cNvSpPr/>
          <p:nvPr/>
        </p:nvSpPr>
        <p:spPr>
          <a:xfrm>
            <a:off x="357126" y="1000108"/>
            <a:ext cx="8786874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smtClean="0">
                <a:hlinkClick r:id="rId5"/>
              </a:rPr>
              <a:t>http://wikimediafoundation.org/wiki/File:%C4%8Cesk%C3%BD_r%C3%A1j,_Marking.jpg</a:t>
            </a:r>
            <a:endParaRPr lang="cs-CZ" sz="900" dirty="0"/>
          </a:p>
        </p:txBody>
      </p:sp>
      <p:sp>
        <p:nvSpPr>
          <p:cNvPr id="8" name="Obdélník 7"/>
          <p:cNvSpPr/>
          <p:nvPr/>
        </p:nvSpPr>
        <p:spPr>
          <a:xfrm>
            <a:off x="357158" y="1214422"/>
            <a:ext cx="8643998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smtClean="0">
                <a:hlinkClick r:id="rId6"/>
              </a:rPr>
              <a:t>http://wikimediafoundation.org/wiki/File:Vidlak_rybnik.JPG</a:t>
            </a:r>
            <a:endParaRPr lang="cs-CZ" sz="900" dirty="0"/>
          </a:p>
        </p:txBody>
      </p:sp>
      <p:sp>
        <p:nvSpPr>
          <p:cNvPr id="9" name="Obdélník 8"/>
          <p:cNvSpPr/>
          <p:nvPr/>
        </p:nvSpPr>
        <p:spPr>
          <a:xfrm>
            <a:off x="357158" y="1428736"/>
            <a:ext cx="8501122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smtClean="0">
                <a:hlinkClick r:id="rId7"/>
              </a:rPr>
              <a:t>http://wikimediafoundation.org/wiki/File:Kost_Castle_and_Plakanek_Valley.jpg</a:t>
            </a:r>
            <a:endParaRPr lang="cs-CZ" sz="900" dirty="0"/>
          </a:p>
        </p:txBody>
      </p:sp>
      <p:sp>
        <p:nvSpPr>
          <p:cNvPr id="10" name="Obdélník 9"/>
          <p:cNvSpPr/>
          <p:nvPr/>
        </p:nvSpPr>
        <p:spPr>
          <a:xfrm>
            <a:off x="357158" y="1643050"/>
            <a:ext cx="8072494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smtClean="0">
                <a:hlinkClick r:id="rId8"/>
              </a:rPr>
              <a:t>http://cs.wikipedia.org/wiki/Soubor:Prachovske_skaly_CZ_02.jpg</a:t>
            </a:r>
            <a:endParaRPr lang="cs-CZ" sz="900" dirty="0"/>
          </a:p>
        </p:txBody>
      </p:sp>
      <p:sp>
        <p:nvSpPr>
          <p:cNvPr id="11" name="Obdélník 10"/>
          <p:cNvSpPr/>
          <p:nvPr/>
        </p:nvSpPr>
        <p:spPr>
          <a:xfrm>
            <a:off x="357158" y="1857364"/>
            <a:ext cx="8429684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smtClean="0">
                <a:hlinkClick r:id="rId9"/>
              </a:rPr>
              <a:t>http://wikimediafoundation.org/wiki/File:Prachovske_skaly_CZ_03.jpg</a:t>
            </a:r>
            <a:endParaRPr lang="cs-CZ" sz="900" dirty="0"/>
          </a:p>
        </p:txBody>
      </p:sp>
      <p:sp>
        <p:nvSpPr>
          <p:cNvPr id="12" name="Obdélník 11"/>
          <p:cNvSpPr/>
          <p:nvPr/>
        </p:nvSpPr>
        <p:spPr>
          <a:xfrm>
            <a:off x="357158" y="2071678"/>
            <a:ext cx="8643998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smtClean="0">
                <a:hlinkClick r:id="rId10"/>
              </a:rPr>
              <a:t>http://wikimediafoundation.org/wiki/File:Prachovsk%C3%A9_sk%C3%A1ly_470.jpg</a:t>
            </a:r>
            <a:endParaRPr lang="cs-CZ" sz="900" dirty="0"/>
          </a:p>
        </p:txBody>
      </p:sp>
      <p:sp>
        <p:nvSpPr>
          <p:cNvPr id="13" name="Obdélník 12"/>
          <p:cNvSpPr/>
          <p:nvPr/>
        </p:nvSpPr>
        <p:spPr>
          <a:xfrm>
            <a:off x="357158" y="2357430"/>
            <a:ext cx="8643998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smtClean="0">
                <a:hlinkClick r:id="rId11"/>
              </a:rPr>
              <a:t>http://wikimediafoundation.org/wiki/File:Prachovsk%C3%A9_sk%C3%A1ly_-_C%C3%ADsa%C5%99sk%C3%A1_chodba.jpg</a:t>
            </a:r>
            <a:endParaRPr lang="cs-CZ" sz="900" dirty="0"/>
          </a:p>
        </p:txBody>
      </p:sp>
      <p:sp>
        <p:nvSpPr>
          <p:cNvPr id="14" name="Obdélník 13"/>
          <p:cNvSpPr/>
          <p:nvPr/>
        </p:nvSpPr>
        <p:spPr>
          <a:xfrm>
            <a:off x="357158" y="2643182"/>
            <a:ext cx="8429684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smtClean="0">
                <a:hlinkClick r:id="rId12"/>
              </a:rPr>
              <a:t>http://wikimediafoundation.org/wiki/File:Prachovsk%C3%A9_sk%C3%A1ly_-_%C5%A0likova_vyhl%C3%ADdka.jpg</a:t>
            </a:r>
            <a:endParaRPr lang="cs-CZ" sz="900" dirty="0"/>
          </a:p>
        </p:txBody>
      </p:sp>
      <p:sp>
        <p:nvSpPr>
          <p:cNvPr id="15" name="Obdélník 14"/>
          <p:cNvSpPr/>
          <p:nvPr/>
        </p:nvSpPr>
        <p:spPr>
          <a:xfrm>
            <a:off x="357158" y="2928934"/>
            <a:ext cx="8572560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smtClean="0">
                <a:hlinkClick r:id="rId13"/>
              </a:rPr>
              <a:t>http://wikimediafoundation.org/wiki/File:Prachovsk%C3%A9_sk%C3%A1ly_-_u_Hakenovy_vyhl%C3%ADdky.jpg</a:t>
            </a:r>
            <a:endParaRPr lang="cs-CZ" sz="900" dirty="0"/>
          </a:p>
        </p:txBody>
      </p:sp>
      <p:sp>
        <p:nvSpPr>
          <p:cNvPr id="16" name="Obdélník 15"/>
          <p:cNvSpPr/>
          <p:nvPr/>
        </p:nvSpPr>
        <p:spPr>
          <a:xfrm>
            <a:off x="357158" y="3214686"/>
            <a:ext cx="4572000" cy="2308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900" dirty="0" smtClean="0">
                <a:hlinkClick r:id="rId14"/>
              </a:rPr>
              <a:t>http://cs.wikipedia.org/wiki/Soubor:Kozakov.jpg</a:t>
            </a:r>
            <a:endParaRPr lang="cs-CZ" sz="900" dirty="0"/>
          </a:p>
        </p:txBody>
      </p:sp>
      <p:sp>
        <p:nvSpPr>
          <p:cNvPr id="17" name="Obdélník 16"/>
          <p:cNvSpPr/>
          <p:nvPr/>
        </p:nvSpPr>
        <p:spPr>
          <a:xfrm>
            <a:off x="357158" y="3500438"/>
            <a:ext cx="4572000" cy="2308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900" dirty="0" smtClean="0">
                <a:hlinkClick r:id="rId15"/>
              </a:rPr>
              <a:t>http://wikimediafoundation.org/wiki/File:Koz%C3%A1kov.jpg</a:t>
            </a:r>
            <a:endParaRPr lang="cs-CZ" sz="900" dirty="0"/>
          </a:p>
        </p:txBody>
      </p:sp>
      <p:sp>
        <p:nvSpPr>
          <p:cNvPr id="18" name="Obdélník 17"/>
          <p:cNvSpPr/>
          <p:nvPr/>
        </p:nvSpPr>
        <p:spPr>
          <a:xfrm>
            <a:off x="357158" y="3786190"/>
            <a:ext cx="7072362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smtClean="0">
                <a:hlinkClick r:id="rId16"/>
              </a:rPr>
              <a:t>http://wikimediafoundation.org/wiki/File:Koz%C3%A1kov_-_rozhledna_07.jpg</a:t>
            </a:r>
            <a:endParaRPr lang="cs-CZ" sz="900" dirty="0"/>
          </a:p>
        </p:txBody>
      </p:sp>
      <p:sp>
        <p:nvSpPr>
          <p:cNvPr id="19" name="Obdélník 18"/>
          <p:cNvSpPr/>
          <p:nvPr/>
        </p:nvSpPr>
        <p:spPr>
          <a:xfrm>
            <a:off x="357158" y="4071942"/>
            <a:ext cx="4572000" cy="2308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900" dirty="0" smtClean="0">
                <a:hlinkClick r:id="rId17"/>
              </a:rPr>
              <a:t>http://wikimediafoundation.org/wiki/File:Trosky_05.JPG</a:t>
            </a:r>
            <a:endParaRPr lang="cs-CZ" sz="900" dirty="0"/>
          </a:p>
        </p:txBody>
      </p:sp>
      <p:sp>
        <p:nvSpPr>
          <p:cNvPr id="20" name="Obdélník 19"/>
          <p:cNvSpPr/>
          <p:nvPr/>
        </p:nvSpPr>
        <p:spPr>
          <a:xfrm>
            <a:off x="357158" y="4357694"/>
            <a:ext cx="4572000" cy="2308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900" dirty="0" smtClean="0">
                <a:hlinkClick r:id="rId18"/>
              </a:rPr>
              <a:t>http://wikimediafoundation.org/wiki/File:Burg_Trosky.jpg</a:t>
            </a:r>
            <a:endParaRPr lang="cs-CZ" sz="900" dirty="0"/>
          </a:p>
        </p:txBody>
      </p:sp>
      <p:sp>
        <p:nvSpPr>
          <p:cNvPr id="22" name="Obdélník 21"/>
          <p:cNvSpPr/>
          <p:nvPr/>
        </p:nvSpPr>
        <p:spPr>
          <a:xfrm>
            <a:off x="357158" y="4643446"/>
            <a:ext cx="5000660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smtClean="0">
                <a:hlinkClick r:id="rId19"/>
              </a:rPr>
              <a:t>http://wikimediafoundation.org/wiki/File:Trosky,_v%C4%9B%C5%BE_Panna.jpg</a:t>
            </a:r>
            <a:endParaRPr lang="cs-CZ" sz="900" dirty="0"/>
          </a:p>
        </p:txBody>
      </p:sp>
      <p:sp>
        <p:nvSpPr>
          <p:cNvPr id="23" name="Obdélník 22"/>
          <p:cNvSpPr/>
          <p:nvPr/>
        </p:nvSpPr>
        <p:spPr>
          <a:xfrm>
            <a:off x="357158" y="4929198"/>
            <a:ext cx="6786610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smtClean="0">
                <a:hlinkClick r:id="rId20"/>
              </a:rPr>
              <a:t>http://wikimediafoundation.org/wiki/File:%C4%8Cesk%C3%BD_r%C3%A1j_-_Trosky.jpg</a:t>
            </a:r>
            <a:endParaRPr lang="cs-CZ" sz="900" dirty="0"/>
          </a:p>
        </p:txBody>
      </p:sp>
      <p:sp>
        <p:nvSpPr>
          <p:cNvPr id="24" name="Obdélník 23"/>
          <p:cNvSpPr/>
          <p:nvPr/>
        </p:nvSpPr>
        <p:spPr>
          <a:xfrm>
            <a:off x="357158" y="5214950"/>
            <a:ext cx="4572000" cy="2308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900" dirty="0" smtClean="0">
                <a:hlinkClick r:id="rId21"/>
              </a:rPr>
              <a:t>http://wikimediafoundation.org/wiki/File:Hrad_Trosky_-_dve_veze.jpg</a:t>
            </a:r>
            <a:endParaRPr lang="cs-CZ" sz="900" dirty="0"/>
          </a:p>
        </p:txBody>
      </p:sp>
      <p:sp>
        <p:nvSpPr>
          <p:cNvPr id="25" name="Obdélník 24"/>
          <p:cNvSpPr/>
          <p:nvPr/>
        </p:nvSpPr>
        <p:spPr>
          <a:xfrm>
            <a:off x="357158" y="5500702"/>
            <a:ext cx="4572000" cy="2308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900" dirty="0" smtClean="0">
                <a:hlinkClick r:id="rId22"/>
              </a:rPr>
              <a:t>http://cs.wikipedia.org/wiki/Soubor:Turnov_CoA_CZ.svg</a:t>
            </a:r>
            <a:endParaRPr lang="cs-CZ" sz="900" dirty="0"/>
          </a:p>
        </p:txBody>
      </p:sp>
      <p:sp>
        <p:nvSpPr>
          <p:cNvPr id="26" name="Obdélník 25"/>
          <p:cNvSpPr/>
          <p:nvPr/>
        </p:nvSpPr>
        <p:spPr>
          <a:xfrm>
            <a:off x="357158" y="5715016"/>
            <a:ext cx="8572560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smtClean="0">
                <a:hlinkClick r:id="rId23"/>
              </a:rPr>
              <a:t>http://cs.wikipedia.org/wiki/Soubor:N%C3%A1m%C4%9Bst%C3%AD_%C4%8Cesk%C3%A9ho_r%C3%A1je,_Turnov_(2).jpg</a:t>
            </a:r>
            <a:endParaRPr lang="cs-CZ" sz="900" dirty="0"/>
          </a:p>
        </p:txBody>
      </p:sp>
      <p:sp>
        <p:nvSpPr>
          <p:cNvPr id="27" name="Obdélník 26"/>
          <p:cNvSpPr/>
          <p:nvPr/>
        </p:nvSpPr>
        <p:spPr>
          <a:xfrm>
            <a:off x="357158" y="6072206"/>
            <a:ext cx="4572000" cy="2308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900" dirty="0" smtClean="0">
                <a:hlinkClick r:id="rId24"/>
              </a:rPr>
              <a:t>http://cs.wikipedia.org/wiki/Soubor:Turnov,_star%C3%A1_radnice.jpg</a:t>
            </a:r>
            <a:endParaRPr lang="cs-CZ" sz="900" dirty="0"/>
          </a:p>
        </p:txBody>
      </p:sp>
      <p:sp>
        <p:nvSpPr>
          <p:cNvPr id="28" name="Obdélník 27"/>
          <p:cNvSpPr/>
          <p:nvPr/>
        </p:nvSpPr>
        <p:spPr>
          <a:xfrm>
            <a:off x="357158" y="6357958"/>
            <a:ext cx="6715156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smtClean="0">
                <a:hlinkClick r:id="rId25"/>
              </a:rPr>
              <a:t>http://cs.wikipedia.org/wiki/Soubor:Chr%C3%A1m_Narozen%C3%AD_Panny_Marie,_Turnov_(2).jpg</a:t>
            </a:r>
            <a:endParaRPr lang="cs-CZ" sz="900" dirty="0"/>
          </a:p>
        </p:txBody>
      </p:sp>
      <p:sp>
        <p:nvSpPr>
          <p:cNvPr id="29" name="Obdélník 28"/>
          <p:cNvSpPr/>
          <p:nvPr/>
        </p:nvSpPr>
        <p:spPr>
          <a:xfrm>
            <a:off x="357158" y="142852"/>
            <a:ext cx="7715304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smtClean="0">
                <a:hlinkClick r:id="rId26"/>
              </a:rPr>
              <a:t>http://cs.wikipedia.org/wiki/Soubor:Rozhled_z_vyhl%C3%ADdky_U_Lv%C3%AD%C4%8Dka_(13).jpg</a:t>
            </a:r>
            <a:endParaRPr lang="cs-CZ" sz="900" dirty="0"/>
          </a:p>
        </p:txBody>
      </p:sp>
      <p:sp>
        <p:nvSpPr>
          <p:cNvPr id="30" name="Obdélník 29"/>
          <p:cNvSpPr/>
          <p:nvPr/>
        </p:nvSpPr>
        <p:spPr>
          <a:xfrm>
            <a:off x="357158" y="3643314"/>
            <a:ext cx="4572000" cy="2308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900" dirty="0" smtClean="0">
                <a:hlinkClick r:id="rId27"/>
              </a:rPr>
              <a:t>http://wikimediafoundation.org/wiki/File:Hruboskalsko_517.jpg</a:t>
            </a:r>
            <a:endParaRPr lang="cs-CZ" sz="900" dirty="0"/>
          </a:p>
        </p:txBody>
      </p:sp>
      <p:sp>
        <p:nvSpPr>
          <p:cNvPr id="32" name="Obdélník 31"/>
          <p:cNvSpPr/>
          <p:nvPr/>
        </p:nvSpPr>
        <p:spPr>
          <a:xfrm>
            <a:off x="357158" y="5929330"/>
            <a:ext cx="4572000" cy="2308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900" dirty="0" smtClean="0">
                <a:hlinkClick r:id="rId28"/>
              </a:rPr>
              <a:t>http://wikimediafoundation.org/wiki/File:Hruboskalsko_592.jpg</a:t>
            </a:r>
            <a:endParaRPr lang="cs-CZ" sz="900" dirty="0"/>
          </a:p>
        </p:txBody>
      </p:sp>
      <p:sp>
        <p:nvSpPr>
          <p:cNvPr id="33" name="Obdélník 32"/>
          <p:cNvSpPr/>
          <p:nvPr/>
        </p:nvSpPr>
        <p:spPr>
          <a:xfrm>
            <a:off x="357158" y="4500570"/>
            <a:ext cx="4572000" cy="2308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900" dirty="0" smtClean="0">
                <a:hlinkClick r:id="rId29"/>
              </a:rPr>
              <a:t>http://wikimediafoundation.org/wiki/File:Hruboskalsko_516.jpg</a:t>
            </a:r>
            <a:endParaRPr lang="cs-CZ" sz="900" dirty="0"/>
          </a:p>
        </p:txBody>
      </p:sp>
      <p:sp>
        <p:nvSpPr>
          <p:cNvPr id="34" name="Obdélník 33"/>
          <p:cNvSpPr/>
          <p:nvPr/>
        </p:nvSpPr>
        <p:spPr>
          <a:xfrm>
            <a:off x="357158" y="4786322"/>
            <a:ext cx="6143668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smtClean="0">
                <a:hlinkClick r:id="rId30"/>
              </a:rPr>
              <a:t>http://wikimediafoundation.org/wiki/File:Hruboskalsko_%</a:t>
            </a:r>
            <a:r>
              <a:rPr lang="cs-CZ" sz="900" dirty="0" smtClean="0">
                <a:solidFill>
                  <a:srgbClr val="7030A0"/>
                </a:solidFill>
                <a:hlinkClick r:id="rId30"/>
              </a:rPr>
              <a:t>C4%8Cesk%C3%BD_r%C3%A1j_8.jpg</a:t>
            </a:r>
            <a:endParaRPr lang="cs-CZ" sz="900" dirty="0">
              <a:solidFill>
                <a:srgbClr val="7030A0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357158" y="6500834"/>
            <a:ext cx="6643734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smtClean="0">
                <a:hlinkClick r:id="rId31"/>
              </a:rPr>
              <a:t>http://wikimediafoundation.org/wiki/File:Hruboskalsko_%C4%8Cesk%C3%BD_r%C3%A1j_7.jpg</a:t>
            </a:r>
            <a:endParaRPr lang="cs-CZ" sz="900" dirty="0"/>
          </a:p>
        </p:txBody>
      </p:sp>
      <p:sp>
        <p:nvSpPr>
          <p:cNvPr id="36" name="Obdélník 35"/>
          <p:cNvSpPr/>
          <p:nvPr/>
        </p:nvSpPr>
        <p:spPr>
          <a:xfrm>
            <a:off x="357158" y="2786058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 smtClean="0">
                <a:hlinkClick r:id="rId32"/>
              </a:rPr>
              <a:t>http://cs.wikipedia.org/wiki/Soubor:Jicin_CoA_CZ.svg</a:t>
            </a:r>
            <a:endParaRPr lang="cs-CZ" sz="1000" dirty="0"/>
          </a:p>
        </p:txBody>
      </p:sp>
      <p:sp>
        <p:nvSpPr>
          <p:cNvPr id="37" name="Obdélník 36"/>
          <p:cNvSpPr/>
          <p:nvPr/>
        </p:nvSpPr>
        <p:spPr>
          <a:xfrm>
            <a:off x="357158" y="3071810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 smtClean="0">
                <a:hlinkClick r:id="rId33"/>
              </a:rPr>
              <a:t>http://cs.wikipedia.org/wiki/Soubor:Jicin1.jpg</a:t>
            </a:r>
            <a:endParaRPr lang="cs-CZ" sz="1000" dirty="0"/>
          </a:p>
        </p:txBody>
      </p:sp>
      <p:sp>
        <p:nvSpPr>
          <p:cNvPr id="38" name="Obdélník 37"/>
          <p:cNvSpPr/>
          <p:nvPr/>
        </p:nvSpPr>
        <p:spPr>
          <a:xfrm>
            <a:off x="357158" y="3357562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 smtClean="0">
                <a:hlinkClick r:id="rId34"/>
              </a:rPr>
              <a:t>http://</a:t>
            </a:r>
            <a:r>
              <a:rPr lang="cs-CZ" sz="900" dirty="0" smtClean="0">
                <a:hlinkClick r:id="rId34"/>
              </a:rPr>
              <a:t>cs.wikipedia.org/wiki/Soubor:Rumcajs.jpg</a:t>
            </a:r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357158" y="4143380"/>
            <a:ext cx="535785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smtClean="0">
                <a:hlinkClick r:id="rId35"/>
              </a:rPr>
              <a:t>http://wikimediafoundation.org/wiki/File:Rumcajs</a:t>
            </a:r>
            <a:r>
              <a:rPr lang="cs-CZ" dirty="0" smtClean="0">
                <a:hlinkClick r:id="rId35"/>
              </a:rPr>
              <a:t>,_</a:t>
            </a:r>
            <a:r>
              <a:rPr lang="cs-CZ" sz="900" dirty="0" smtClean="0">
                <a:hlinkClick r:id="rId35"/>
              </a:rPr>
              <a:t>Manka_a_Cip%C3%ADsek_3.jpg</a:t>
            </a:r>
            <a:endParaRPr lang="cs-CZ" sz="900" dirty="0"/>
          </a:p>
        </p:txBody>
      </p:sp>
      <p:sp>
        <p:nvSpPr>
          <p:cNvPr id="41" name="Obdélník 40"/>
          <p:cNvSpPr/>
          <p:nvPr/>
        </p:nvSpPr>
        <p:spPr>
          <a:xfrm>
            <a:off x="357158" y="3929066"/>
            <a:ext cx="4572000" cy="2308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900" dirty="0" smtClean="0">
                <a:solidFill>
                  <a:srgbClr val="7030A0"/>
                </a:solidFill>
              </a:rPr>
              <a:t>http://cs.wikipedia.org/wiki/Soubor:Castle_valdstejn_004.jpg</a:t>
            </a:r>
            <a:endParaRPr lang="cs-CZ" sz="9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523566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Vytvořeno jako DUM do předmětu vlastivěda </a:t>
            </a:r>
          </a:p>
          <a:p>
            <a:pPr algn="ctr">
              <a:buNone/>
            </a:pP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    na ZŠ Mladá Boleslav 17. listopadu 1325 pro čtvrtý</a:t>
            </a:r>
          </a:p>
          <a:p>
            <a:pPr algn="ctr">
              <a:buNone/>
            </a:pP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 a pátý ročník základní školy.</a:t>
            </a:r>
          </a:p>
          <a:p>
            <a:pPr algn="ctr"/>
            <a:endParaRPr lang="cs-CZ" dirty="0" smtClean="0">
              <a:solidFill>
                <a:schemeClr val="accent6">
                  <a:lumMod val="40000"/>
                  <a:lumOff val="6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Materiál slouží jako doplněk učiva o městech či  </a:t>
            </a:r>
          </a:p>
          <a:p>
            <a:pPr algn="ctr">
              <a:buNone/>
            </a:pP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 o ochraně  přírody v rámci tématu Česká republika. </a:t>
            </a:r>
          </a:p>
          <a:p>
            <a:pPr algn="ctr"/>
            <a:endParaRPr lang="cs-CZ" dirty="0" smtClean="0">
              <a:solidFill>
                <a:schemeClr val="accent6">
                  <a:lumMod val="40000"/>
                  <a:lumOff val="6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Materiál doporučuji prezentovat pomocí </a:t>
            </a:r>
          </a:p>
          <a:p>
            <a:pPr algn="ctr">
              <a:buNone/>
            </a:pP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    dataprojektoru nebo na monitorech žáků.</a:t>
            </a:r>
          </a:p>
          <a:p>
            <a:pPr algn="ctr"/>
            <a:endParaRPr lang="cs-CZ" dirty="0" smtClean="0">
              <a:solidFill>
                <a:schemeClr val="accent6">
                  <a:lumMod val="40000"/>
                  <a:lumOff val="6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Materiál byl vytvořen a pilotován </a:t>
            </a:r>
            <a:r>
              <a:rPr lang="cs-CZ" smtClean="0">
                <a:solidFill>
                  <a:schemeClr val="accent6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v </a:t>
            </a:r>
            <a:r>
              <a:rPr lang="cs-CZ" smtClean="0">
                <a:solidFill>
                  <a:schemeClr val="accent6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2. </a:t>
            </a: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pololetí školního</a:t>
            </a:r>
          </a:p>
          <a:p>
            <a:pPr algn="ctr">
              <a:buNone/>
            </a:pPr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    roku 2011/2012.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307</TotalTime>
  <Words>378</Words>
  <Application>Microsoft Office PowerPoint</Application>
  <PresentationFormat>Předvádění na obrazovce (4:3)</PresentationFormat>
  <Paragraphs>84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Vrchol</vt:lpstr>
      <vt:lpstr>Česká republika – Český ráj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kerdova</cp:lastModifiedBy>
  <cp:revision>37</cp:revision>
  <dcterms:created xsi:type="dcterms:W3CDTF">2012-01-30T15:59:55Z</dcterms:created>
  <dcterms:modified xsi:type="dcterms:W3CDTF">2012-04-25T11:40:53Z</dcterms:modified>
</cp:coreProperties>
</file>