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61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939D6-595F-47ED-947B-95EC9FD018BC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F06C4-988C-4A3B-B399-EB9AB12CA7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85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21FB8-7B7D-40B5-9FB2-0D3D2EBDC1B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163AE-66C6-40AC-9901-E6193AA68E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839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C443D-A41E-489E-A508-574F13B6FD34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55B92-A7CC-416F-85A9-751D3B1312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161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1EBBB-8C1A-41B7-B660-794DDC4717F0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6F224-D475-4974-B7AC-C936D05CC7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23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5C8B8-4E7C-4DFA-AE03-7FA5AA2DD36E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82775-6274-4F0E-8A34-CE652D769E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047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5D87E-00DA-4A0E-A117-BCE23FF12042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54FD9-6008-44E8-AEC8-3CF1B6AD70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6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8C4E8-766F-4940-AEC3-0FDFDD5A7635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A2888-95E3-4D16-BB80-82E6220594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838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AC2A2-F5C1-437C-9A88-5CBF5D223AF1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3922B-349E-4E84-A85E-4382233D7A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522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591EF-2DFD-4F87-8629-32119D66672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85945-9ADC-4F63-AAF7-15D2B75C6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226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31A33-22B3-4BB8-A5DA-B032DA643DBB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4E56C-5731-45C2-AA18-2E5053C59F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3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25ACE-FD87-47F6-BBED-BA5CBFA73ABA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3F487-A4B3-484E-95E7-EA1D63CCC6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94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702302-0E16-494C-82BC-75F2A8059E1A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05C076-8AB7-46DE-9D4B-A47D24E9B1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252520" cy="72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63688" y="2524254"/>
            <a:ext cx="18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Martina </a:t>
            </a:r>
            <a:r>
              <a:rPr lang="cs-CZ" dirty="0" err="1" smtClean="0"/>
              <a:t>Dundová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3036359"/>
            <a:ext cx="3357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VY_22_INOVACE_1B_11_Monster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52756" y="3698761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My body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89111" y="4293096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čtvrtý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61364" y="4869160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13.1.2012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47664" y="5517232"/>
            <a:ext cx="2865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Popis těla, porozumění textu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67242" y="6052646"/>
            <a:ext cx="3891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Malování podle návodu, doplňování vět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4147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188" y="188913"/>
            <a:ext cx="7772400" cy="1470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b="1" i="1" u="sng" dirty="0" err="1" smtClean="0">
                <a:solidFill>
                  <a:schemeClr val="accent2">
                    <a:lumMod val="75000"/>
                  </a:schemeClr>
                </a:solidFill>
              </a:rPr>
              <a:t>Monsters</a:t>
            </a:r>
            <a:endParaRPr lang="cs-CZ" sz="3200" b="1" i="1" u="sng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450" y="1484313"/>
            <a:ext cx="6400800" cy="46815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Namaluj příšeru podle návodu: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Hello!My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name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Ribako.I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 blue monster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girl.I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have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got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fifteen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blue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eyes,six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green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ears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one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red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nose and big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mouth.I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have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got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very long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hair.My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body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small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and I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have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got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seven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long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purple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arms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with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black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small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hands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one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big pink leg and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two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orange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feet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Popiš části hlavy: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Dokresli a popiš:</a:t>
            </a:r>
          </a:p>
        </p:txBody>
      </p:sp>
      <p:sp>
        <p:nvSpPr>
          <p:cNvPr id="4" name="Ovál 3"/>
          <p:cNvSpPr/>
          <p:nvPr/>
        </p:nvSpPr>
        <p:spPr>
          <a:xfrm>
            <a:off x="3757613" y="2492375"/>
            <a:ext cx="2160587" cy="2665413"/>
          </a:xfrm>
          <a:prstGeom prst="ellips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louk 7"/>
          <p:cNvSpPr/>
          <p:nvPr/>
        </p:nvSpPr>
        <p:spPr>
          <a:xfrm rot="13403201">
            <a:off x="4994275" y="4967288"/>
            <a:ext cx="1892300" cy="1582737"/>
          </a:xfrm>
          <a:prstGeom prst="arc">
            <a:avLst>
              <a:gd name="adj1" fmla="val 17189605"/>
              <a:gd name="adj2" fmla="val 85702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louk 8"/>
          <p:cNvSpPr/>
          <p:nvPr/>
        </p:nvSpPr>
        <p:spPr>
          <a:xfrm rot="4707790">
            <a:off x="2486819" y="4391819"/>
            <a:ext cx="1724025" cy="2703513"/>
          </a:xfrm>
          <a:prstGeom prst="arc">
            <a:avLst>
              <a:gd name="adj1" fmla="val 14865251"/>
              <a:gd name="adj2" fmla="val 18143302"/>
            </a:avLst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5219700" y="3357563"/>
            <a:ext cx="165576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555875" y="3824288"/>
            <a:ext cx="215423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4845050" y="4533900"/>
            <a:ext cx="1527175" cy="93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 flipV="1">
            <a:off x="1908175" y="2852738"/>
            <a:ext cx="1849438" cy="720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5076825" y="2133600"/>
            <a:ext cx="1295400" cy="358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4" name="TextovéPole 29"/>
          <p:cNvSpPr txBox="1">
            <a:spLocks noChangeArrowheads="1"/>
          </p:cNvSpPr>
          <p:nvPr/>
        </p:nvSpPr>
        <p:spPr bwMode="auto">
          <a:xfrm>
            <a:off x="7019925" y="3203575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……………………..</a:t>
            </a:r>
          </a:p>
        </p:txBody>
      </p:sp>
      <p:sp>
        <p:nvSpPr>
          <p:cNvPr id="3085" name="TextovéPole 30"/>
          <p:cNvSpPr txBox="1">
            <a:spLocks noChangeArrowheads="1"/>
          </p:cNvSpPr>
          <p:nvPr/>
        </p:nvSpPr>
        <p:spPr bwMode="auto">
          <a:xfrm>
            <a:off x="6681788" y="4575175"/>
            <a:ext cx="1570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……………………..</a:t>
            </a:r>
          </a:p>
        </p:txBody>
      </p:sp>
      <p:sp>
        <p:nvSpPr>
          <p:cNvPr id="3086" name="TextovéPole 31"/>
          <p:cNvSpPr txBox="1">
            <a:spLocks noChangeArrowheads="1"/>
          </p:cNvSpPr>
          <p:nvPr/>
        </p:nvSpPr>
        <p:spPr bwMode="auto">
          <a:xfrm>
            <a:off x="441325" y="2636838"/>
            <a:ext cx="1411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…………………..</a:t>
            </a:r>
          </a:p>
        </p:txBody>
      </p:sp>
      <p:sp>
        <p:nvSpPr>
          <p:cNvPr id="3087" name="TextovéPole 32"/>
          <p:cNvSpPr txBox="1">
            <a:spLocks noChangeArrowheads="1"/>
          </p:cNvSpPr>
          <p:nvPr/>
        </p:nvSpPr>
        <p:spPr bwMode="auto">
          <a:xfrm>
            <a:off x="1042988" y="3824288"/>
            <a:ext cx="1411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…………………..</a:t>
            </a:r>
          </a:p>
        </p:txBody>
      </p:sp>
      <p:sp>
        <p:nvSpPr>
          <p:cNvPr id="3088" name="TextovéPole 33"/>
          <p:cNvSpPr txBox="1">
            <a:spLocks noChangeArrowheads="1"/>
          </p:cNvSpPr>
          <p:nvPr/>
        </p:nvSpPr>
        <p:spPr bwMode="auto">
          <a:xfrm>
            <a:off x="6681788" y="2133600"/>
            <a:ext cx="145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……………………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i="1" u="sng" dirty="0" smtClean="0"/>
              <a:t>Řekněte zda je věta pravdivá či nikoliv: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solidFill>
                  <a:srgbClr val="FF0000"/>
                </a:solidFill>
              </a:rPr>
              <a:t>RIGHT</a:t>
            </a:r>
            <a:r>
              <a:rPr lang="cs-CZ" dirty="0" smtClean="0"/>
              <a:t>                            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WRONG</a:t>
            </a:r>
          </a:p>
          <a:p>
            <a:pPr eaLnBrk="1" hangingPunct="1">
              <a:defRPr/>
            </a:pP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Ribako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a boy. …………</a:t>
            </a:r>
          </a:p>
          <a:p>
            <a:pPr eaLnBrk="1" hangingPunct="1"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Monster has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got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fifteen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blue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eyes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 ………..</a:t>
            </a:r>
          </a:p>
          <a:p>
            <a:pPr eaLnBrk="1" hangingPunct="1">
              <a:defRPr/>
            </a:pP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body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Ribako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big. ………..</a:t>
            </a:r>
          </a:p>
          <a:p>
            <a:pPr eaLnBrk="1" hangingPunct="1">
              <a:defRPr/>
            </a:pP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She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has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got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one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pink leg. ……….</a:t>
            </a:r>
          </a:p>
          <a:p>
            <a:pPr eaLnBrk="1" hangingPunct="1">
              <a:defRPr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hangingPunct="1">
              <a:defRPr/>
            </a:pP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Dundovi\AppData\Local\Microsoft\Windows\Temporary Internet Files\Content.IE5\XWAA6Q4S\MC90044132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52904"/>
            <a:ext cx="864096" cy="80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undovi\AppData\Local\Microsoft\Windows\Temporary Internet Files\Content.IE5\47EGA0UN\MC90044132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526" y="1412776"/>
            <a:ext cx="709575" cy="74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</a:t>
            </a:r>
            <a:r>
              <a:rPr lang="cs-CZ" smtClean="0"/>
              <a:t>MS Office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42350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137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Monsters</vt:lpstr>
      <vt:lpstr>Popiš části hlavy:</vt:lpstr>
      <vt:lpstr>Řekněte zda je věta pravdivá či nikoliv: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Monsters</dc:title>
  <dc:creator>Dundovi</dc:creator>
  <cp:lastModifiedBy>Dundovi</cp:lastModifiedBy>
  <cp:revision>9</cp:revision>
  <dcterms:created xsi:type="dcterms:W3CDTF">2011-10-27T10:23:36Z</dcterms:created>
  <dcterms:modified xsi:type="dcterms:W3CDTF">2012-06-12T17:25:45Z</dcterms:modified>
</cp:coreProperties>
</file>