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1" r:id="rId3"/>
    <p:sldId id="263" r:id="rId4"/>
    <p:sldId id="272" r:id="rId5"/>
    <p:sldId id="264" r:id="rId6"/>
    <p:sldId id="266" r:id="rId7"/>
    <p:sldId id="267" r:id="rId8"/>
    <p:sldId id="268" r:id="rId9"/>
    <p:sldId id="269" r:id="rId10"/>
    <p:sldId id="270" r:id="rId11"/>
    <p:sldId id="273" r:id="rId12"/>
    <p:sldId id="265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4E6E77F-BF84-4769-BC95-4D5BB266724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CBFBFBE-A998-4818-B58C-B10BEC64AB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4E6E77F-BF84-4769-BC95-4D5BB266724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BFBE-A998-4818-B58C-B10BEC64AB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4E6E77F-BF84-4769-BC95-4D5BB266724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CBFBFBE-A998-4818-B58C-B10BEC64AB9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4E6E77F-BF84-4769-BC95-4D5BB266724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CBFBFBE-A998-4818-B58C-B10BEC64AB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4E6E77F-BF84-4769-BC95-4D5BB266724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CBFBFBE-A998-4818-B58C-B10BEC64AB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77F-BF84-4769-BC95-4D5BB266724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BFBE-A998-4818-B58C-B10BEC64AB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4E6E77F-BF84-4769-BC95-4D5BB266724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CBFBFBE-A998-4818-B58C-B10BEC64AB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4E6E77F-BF84-4769-BC95-4D5BB266724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CBFBFBE-A998-4818-B58C-B10BEC64AB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4E6E77F-BF84-4769-BC95-4D5BB266724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CBFBFBE-A998-4818-B58C-B10BEC64AB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77F-BF84-4769-BC95-4D5BB266724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BFBE-A998-4818-B58C-B10BEC64AB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6E77F-BF84-4769-BC95-4D5BB266724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BFBFBE-A998-4818-B58C-B10BEC64AB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4E6E77F-BF84-4769-BC95-4D5BB2667241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CBFBFBE-A998-4818-B58C-B10BEC64AB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6.png"/><Relationship Id="rId2" Type="http://schemas.openxmlformats.org/officeDocument/2006/relationships/hyperlink" Target="//upload.wikimedia.org/wikipedia/commons/0/08/Brno_View_from_Spilberk_13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3/32/Brno_(znak).svg" TargetMode="Externa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6/6f/Brno_Montage_II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a/a4/Brn%C4%9Bnsk%C3%A9_v%C3%BDstavi%C5%A1t%C4%9B_pavilon_Z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e/ef/01_airshots.cz-wallpaper16x10-noTm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//upload.wikimedia.org/wikipedia/commons/3/33/Moravsk%C3%A1_Zemsk%C3%A1_Sn%C4%9Bmovna_I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b/Zemsk%C3%BD_d%C5%AFm_II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4/43/Brno-Nejvy%C5%A1%C5%A1%C3%AD_spr%C3%A1vn%C3%AD_soud_%C4%8CR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4.png"/><Relationship Id="rId2" Type="http://schemas.openxmlformats.org/officeDocument/2006/relationships/hyperlink" Target="//upload.wikimedia.org/wikipedia/commons/b/bd/Hrad_%C5%A0pilberk_v_Brn%C4%9B_(vyrez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0/0f/Wappen_Markgrafschaft_M%C3%A4hren.pn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4/45/Brno_Spilberk_1_beentre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//upload.wikimedia.org/wikipedia/commons/3/32/Brno,_hrad_Veve%C5%99%C3%AD_a_l%C3%A1vka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2/Brno,_Bazilika_Nanebevzet%C3%AD_Panny_Marie_03.jpg" TargetMode="Externa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5/5e/Petrov_from_Hybe%C5%A1ova_2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8/Brno,_Nov%C3%A1_radnice.jpg" TargetMode="External"/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hyperlink" Target="//upload.wikimedia.org/wikipedia/commons/9/9e/Chr%C3%A1m_svat%C3%A9ho_Jakub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2/Stara_radnice_(Brno)_8.JPG" TargetMode="External"/><Relationship Id="rId11" Type="http://schemas.openxmlformats.org/officeDocument/2006/relationships/image" Target="../media/image22.jpeg"/><Relationship Id="rId5" Type="http://schemas.openxmlformats.org/officeDocument/2006/relationships/image" Target="../media/image19.jpeg"/><Relationship Id="rId10" Type="http://schemas.openxmlformats.org/officeDocument/2006/relationships/hyperlink" Target="//upload.wikimedia.org/wikipedia/commons/f/fb/Mesto_Brno_-_moderni_stylova_zabrana_v_kostnici_pod_kostelem_sv._Jakuba_vyrobena_umeleckym_kovarem.jpg" TargetMode="External"/><Relationship Id="rId4" Type="http://schemas.openxmlformats.org/officeDocument/2006/relationships/hyperlink" Target="//upload.wikimedia.org/wikipedia/commons/1/11/Kostel_svat%C3%A9ho_Michala_(Brno).jpg" TargetMode="External"/><Relationship Id="rId9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1/15/Moravsk%C3%A1_galerie_(Brno).jpg" TargetMode="External"/><Relationship Id="rId3" Type="http://schemas.openxmlformats.org/officeDocument/2006/relationships/image" Target="../media/image23.jpeg"/><Relationship Id="rId7" Type="http://schemas.openxmlformats.org/officeDocument/2006/relationships/image" Target="../media/image25.jpeg"/><Relationship Id="rId2" Type="http://schemas.openxmlformats.org/officeDocument/2006/relationships/hyperlink" Target="//upload.wikimedia.org/wikipedia/commons/b/b6/Starobrn%C4%9Bnsk%C3%A1_street_in_Brn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0/02/Ka%C5%A1na_Parnas,_Dietrichsteinsk%C3%BD_pal%C3%A1c_a_katedr%C3%A1la.jpg" TargetMode="External"/><Relationship Id="rId11" Type="http://schemas.openxmlformats.org/officeDocument/2006/relationships/image" Target="../media/image27.jpeg"/><Relationship Id="rId5" Type="http://schemas.openxmlformats.org/officeDocument/2006/relationships/image" Target="../media/image24.jpeg"/><Relationship Id="rId10" Type="http://schemas.openxmlformats.org/officeDocument/2006/relationships/hyperlink" Target="//upload.wikimedia.org/wikipedia/commons/9/94/Divadlo_Husa_na_prov%C3%A1zku_(6036).jpg" TargetMode="External"/><Relationship Id="rId4" Type="http://schemas.openxmlformats.org/officeDocument/2006/relationships/hyperlink" Target="//upload.wikimedia.org/wikipedia/commons/a/aa/Mesto_Brno_-_Mahenovo_divadlo_2.jpg" TargetMode="External"/><Relationship Id="rId9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c/ca/Brno,_Moravsk%C3%A9_n%C3%A1m%C4%9Bst%C3%AD,_parn%C3%AD_tramvaj_II.jpg" TargetMode="External"/><Relationship Id="rId3" Type="http://schemas.openxmlformats.org/officeDocument/2006/relationships/image" Target="../media/image28.jpeg"/><Relationship Id="rId7" Type="http://schemas.openxmlformats.org/officeDocument/2006/relationships/image" Target="../media/image30.jpeg"/><Relationship Id="rId2" Type="http://schemas.openxmlformats.org/officeDocument/2006/relationships/hyperlink" Target="//upload.wikimedia.org/wikipedia/commons/a/a4/Vila_Tugendha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9/9b/Tram_horse_tram_Brno.jpg" TargetMode="External"/><Relationship Id="rId5" Type="http://schemas.openxmlformats.org/officeDocument/2006/relationships/image" Target="../media/image29.jpeg"/><Relationship Id="rId4" Type="http://schemas.openxmlformats.org/officeDocument/2006/relationships/hyperlink" Target="//upload.wikimedia.org/wikipedia/commons/a/ab/Tugendhat_zevnitr_vyrez.jpg" TargetMode="External"/><Relationship Id="rId9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b/File_Lond%C3%BDnsk%C3%A9_n%C3%A1m%C4%9Bst%C3%AD_II.JPG.jpg" TargetMode="External"/><Relationship Id="rId13" Type="http://schemas.openxmlformats.org/officeDocument/2006/relationships/image" Target="../media/image37.jpeg"/><Relationship Id="rId3" Type="http://schemas.openxmlformats.org/officeDocument/2006/relationships/image" Target="../media/image32.jpeg"/><Relationship Id="rId7" Type="http://schemas.openxmlformats.org/officeDocument/2006/relationships/image" Target="../media/image34.jpeg"/><Relationship Id="rId12" Type="http://schemas.openxmlformats.org/officeDocument/2006/relationships/hyperlink" Target="//upload.wikimedia.org/wikipedia/commons/2/2c/LKTB_01.jpg" TargetMode="External"/><Relationship Id="rId2" Type="http://schemas.openxmlformats.org/officeDocument/2006/relationships/hyperlink" Target="//upload.wikimedia.org/wikipedia/commons/b/bb/LKTB_dep_fro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d/d8/Moravsk%C3%A1_zemsk%C3%A1_knihovna.jpg" TargetMode="External"/><Relationship Id="rId11" Type="http://schemas.openxmlformats.org/officeDocument/2006/relationships/image" Target="../media/image36.jpeg"/><Relationship Id="rId5" Type="http://schemas.openxmlformats.org/officeDocument/2006/relationships/image" Target="../media/image33.jpeg"/><Relationship Id="rId10" Type="http://schemas.openxmlformats.org/officeDocument/2006/relationships/hyperlink" Target="//upload.wikimedia.org/wikipedia/commons/5/5d/Troj%C4%8Data_na_%C5%A0umavsk%C3%A9_I.jpg" TargetMode="External"/><Relationship Id="rId4" Type="http://schemas.openxmlformats.org/officeDocument/2006/relationships/hyperlink" Target="//upload.wikimedia.org/wikipedia/commons/c/ca/Va%C5%88kovka,_Brno_(2).jpg" TargetMode="External"/><Relationship Id="rId9" Type="http://schemas.openxmlformats.org/officeDocument/2006/relationships/image" Target="../media/image3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hyperlink" Target="//upload.wikimedia.org/wikipedia/commons/f/f5/Start_Superbike_Weltmeisterschaft_2008_Brn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jpeg"/><Relationship Id="rId4" Type="http://schemas.openxmlformats.org/officeDocument/2006/relationships/hyperlink" Target="//upload.wikimedia.org/wikipedia/commons/0/07/Stoner_GP_Brno_2007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hr%C3%A1m_svat%C3%A9ho_Jakuba.jpg" TargetMode="External"/><Relationship Id="rId13" Type="http://schemas.openxmlformats.org/officeDocument/2006/relationships/hyperlink" Target="http://cs.wikipedia.org/wiki/Soubor:Starobrn%C4%9Bnsk%C3%A1_street_in_Brno.JPG" TargetMode="External"/><Relationship Id="rId18" Type="http://schemas.openxmlformats.org/officeDocument/2006/relationships/hyperlink" Target="http://commons.wikimedia.org/wiki/File:Divadlo_Husa_na_prov%C3%A1zku_(6036).jpg" TargetMode="External"/><Relationship Id="rId26" Type="http://schemas.openxmlformats.org/officeDocument/2006/relationships/hyperlink" Target="http://cs.wikipedia.org/wiki/Soubor:File_Lond%C3%BDnsk%C3%A9_n%C3%A1m%C4%9Bst%C3%AD_II.JPG.jpg" TargetMode="External"/><Relationship Id="rId3" Type="http://schemas.openxmlformats.org/officeDocument/2006/relationships/hyperlink" Target="http://cs.wikipedia.org/wiki/Soubor:Brno,_hrad_Veve%C5%99%C3%AD_a_l%C3%A1vka_2.JPG" TargetMode="External"/><Relationship Id="rId21" Type="http://schemas.openxmlformats.org/officeDocument/2006/relationships/hyperlink" Target="http://cs.wikipedia.org/wiki/Soubor:Tram_horse_tram_Brno.jpg" TargetMode="External"/><Relationship Id="rId34" Type="http://schemas.openxmlformats.org/officeDocument/2006/relationships/hyperlink" Target="http://cs.wikipedia.org/wiki/Soubor:Stoner_GP_Brno_2007.jpg" TargetMode="External"/><Relationship Id="rId7" Type="http://schemas.openxmlformats.org/officeDocument/2006/relationships/hyperlink" Target="http://commons.wikimedia.org/wiki/File:Brno,_Bazilika_Nanebevzet%C3%AD_Panny_Marie_03.jpg" TargetMode="External"/><Relationship Id="rId12" Type="http://schemas.openxmlformats.org/officeDocument/2006/relationships/hyperlink" Target="http://cs.wikipedia.org/wiki/Soubor:01_airshots.cz-wallpaper16x10-noTm.jpg" TargetMode="External"/><Relationship Id="rId17" Type="http://schemas.openxmlformats.org/officeDocument/2006/relationships/hyperlink" Target="http://commons.wikimedia.org/wiki/File:Moravsk%C3%A1_galerie_(Brno).jpg" TargetMode="External"/><Relationship Id="rId25" Type="http://schemas.openxmlformats.org/officeDocument/2006/relationships/hyperlink" Target="http://cs.wikipedia.org/wiki/Soubor:Moravsk%C3%A1_zemsk%C3%A1_knihovna.jpg" TargetMode="External"/><Relationship Id="rId33" Type="http://schemas.openxmlformats.org/officeDocument/2006/relationships/hyperlink" Target="http://cs.wikipedia.org/wiki/Soubor:Start_Superbike_Weltmeisterschaft_2008_Brno.JPG" TargetMode="External"/><Relationship Id="rId38" Type="http://schemas.openxmlformats.org/officeDocument/2006/relationships/hyperlink" Target="http://cs.wikipedia.org/wiki/Soubor:Brno,_Moravsk%C3%A9_n%C3%A1m%C4%9Bst%C3%AD,_parn%C3%AD_tramvaj_II.jpg" TargetMode="External"/><Relationship Id="rId2" Type="http://schemas.openxmlformats.org/officeDocument/2006/relationships/hyperlink" Target="http://cs.wikipedia.org/wiki/Soubor:Hrad_%C5%A0pilberk_v_Brn%C4%9B_(vyrez).jpg" TargetMode="External"/><Relationship Id="rId16" Type="http://schemas.openxmlformats.org/officeDocument/2006/relationships/hyperlink" Target="http://cs.wikipedia.org/wiki/Soubor:Ka%C5%A1na_Parnas,_Dietrichsteinsk%C3%BD_pal%C3%A1c_a_katedr%C3%A1la.jpg" TargetMode="External"/><Relationship Id="rId20" Type="http://schemas.openxmlformats.org/officeDocument/2006/relationships/hyperlink" Target="http://cs.wikipedia.org/wiki/Soubor:Tugendhat_zevnitr_vyrez.jpg" TargetMode="External"/><Relationship Id="rId29" Type="http://schemas.openxmlformats.org/officeDocument/2006/relationships/hyperlink" Target="http://cs.wikipedia.org/wiki/Soubor:LKTB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rno_Spilberk_1_beentree.jpg" TargetMode="External"/><Relationship Id="rId11" Type="http://schemas.openxmlformats.org/officeDocument/2006/relationships/hyperlink" Target="http://commons.wikimedia.org/wiki/File:Brno,_Nov%C3%A1_radnice.jpg" TargetMode="External"/><Relationship Id="rId24" Type="http://schemas.openxmlformats.org/officeDocument/2006/relationships/hyperlink" Target="http://cs.wikipedia.org/wiki/Soubor:Va%C5%88kovka,_Brno_(2).jpg" TargetMode="External"/><Relationship Id="rId32" Type="http://schemas.openxmlformats.org/officeDocument/2006/relationships/hyperlink" Target="http://cs.wikipedia.org/wiki/Soubor:Zemsk%C3%BD_d%C5%AFm_II.jpg" TargetMode="External"/><Relationship Id="rId37" Type="http://schemas.openxmlformats.org/officeDocument/2006/relationships/hyperlink" Target="http://cs.wikipedia.org/wiki/Soubor:Brno_(znak).svg" TargetMode="External"/><Relationship Id="rId5" Type="http://schemas.openxmlformats.org/officeDocument/2006/relationships/hyperlink" Target="http://commons.wikimedia.org/wiki/File:Petrov_from_Hybe%C5%A1ova_2.JPG" TargetMode="External"/><Relationship Id="rId15" Type="http://schemas.openxmlformats.org/officeDocument/2006/relationships/hyperlink" Target="http://cs.wikipedia.org/wiki/Soubor:Mesto_Brno_-_Mahenovo_divadlo_2.jpg" TargetMode="External"/><Relationship Id="rId23" Type="http://schemas.openxmlformats.org/officeDocument/2006/relationships/hyperlink" Target="http://cs.wikipedia.org/wiki/Soubor:LKTB_dep_front.jpg" TargetMode="External"/><Relationship Id="rId28" Type="http://schemas.openxmlformats.org/officeDocument/2006/relationships/hyperlink" Target="http://cs.wikipedia.org/wiki/Soubor:Wappen_Markgrafschaft_M%C3%A4hren.png" TargetMode="External"/><Relationship Id="rId36" Type="http://schemas.openxmlformats.org/officeDocument/2006/relationships/hyperlink" Target="http://cs.wikipedia.org/wiki/Soubor:Brno_Montage_II.jpg" TargetMode="External"/><Relationship Id="rId10" Type="http://schemas.openxmlformats.org/officeDocument/2006/relationships/hyperlink" Target="http://commons.wikimedia.org/wiki/File:Stara_radnice_(Brno)_8.JPG" TargetMode="External"/><Relationship Id="rId19" Type="http://schemas.openxmlformats.org/officeDocument/2006/relationships/hyperlink" Target="http://commons.wikimedia.org/wiki/File:Vila_Tugendhat.jpg" TargetMode="External"/><Relationship Id="rId31" Type="http://schemas.openxmlformats.org/officeDocument/2006/relationships/hyperlink" Target="http://cs.wikipedia.org/wiki/Soubor:Brno-Nejvy%C5%A1%C5%A1%C3%AD_spr%C3%A1vn%C3%AD_soud_%C4%8CR.jpg" TargetMode="External"/><Relationship Id="rId4" Type="http://schemas.openxmlformats.org/officeDocument/2006/relationships/hyperlink" Target="http://commons.wikimedia.org/wiki/File:Brno_View_from_Spilberk_131.JPG" TargetMode="External"/><Relationship Id="rId9" Type="http://schemas.openxmlformats.org/officeDocument/2006/relationships/hyperlink" Target="http://commons.wikimedia.org/wiki/File:Kostel_svat%C3%A9ho_Michala_(Brno).jpg" TargetMode="External"/><Relationship Id="rId14" Type="http://schemas.openxmlformats.org/officeDocument/2006/relationships/hyperlink" Target="http://cs.wikipedia.org/wiki/Soubor:Mesto_Brno_-_moderni_stylova_zabrana_v_kostnici_pod_kostelem_sv._Jakuba_vyrobena_umeleckym_kovarem.jpg" TargetMode="External"/><Relationship Id="rId22" Type="http://schemas.openxmlformats.org/officeDocument/2006/relationships/hyperlink" Target="http://commons.wikimedia.org/wiki/File:Brn%C4%9Bnsk%C3%A9_v%C3%BDstavi%C5%A1t%C4%9B_pavilon_Z.JPG" TargetMode="External"/><Relationship Id="rId27" Type="http://schemas.openxmlformats.org/officeDocument/2006/relationships/hyperlink" Target="http://cs.wikipedia.org/wiki/Soubor:Troj%C4%8Data_na_%C5%A0umavsk%C3%A9_I.jpg" TargetMode="External"/><Relationship Id="rId30" Type="http://schemas.openxmlformats.org/officeDocument/2006/relationships/hyperlink" Target="http://cs.wikipedia.org/wiki/Soubor:Moravsk%C3%A1_Zemsk%C3%A1_Sn%C4%9Bmovna_II.jpg" TargetMode="External"/><Relationship Id="rId35" Type="http://schemas.openxmlformats.org/officeDocument/2006/relationships/hyperlink" Target="http://cs.wikipedia.org/wiki/Brno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/>
              <a:t>Česká republika - Brno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42" y="5143512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16555" y="4214818"/>
            <a:ext cx="3020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cs typeface="Arial" pitchFamily="34" charset="0"/>
              </a:rPr>
              <a:t>VY_32_INOVACE_27_Brno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98" y="306966"/>
            <a:ext cx="8568953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ile:Brno View from Spilberk 13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285728"/>
            <a:ext cx="3333720" cy="2216924"/>
          </a:xfrm>
          <a:prstGeom prst="rect">
            <a:avLst/>
          </a:prstGeom>
          <a:noFill/>
        </p:spPr>
      </p:pic>
      <p:pic>
        <p:nvPicPr>
          <p:cNvPr id="28674" name="Picture 2" descr="Soubor:Brno Montage I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00496" y="714356"/>
            <a:ext cx="4988613" cy="5500726"/>
          </a:xfrm>
          <a:prstGeom prst="rect">
            <a:avLst/>
          </a:prstGeom>
          <a:noFill/>
        </p:spPr>
      </p:pic>
      <p:pic>
        <p:nvPicPr>
          <p:cNvPr id="28676" name="Picture 4" descr="Soubor:Brno (znak).sv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57290" y="4357694"/>
            <a:ext cx="1591163" cy="185738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285852" y="3000372"/>
            <a:ext cx="166744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Brno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3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6" dur="1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9" dur="1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2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8000" dirty="0" smtClean="0"/>
              <a:t>Brno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229600" cy="4572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Druhé největší město v České republice</a:t>
            </a:r>
          </a:p>
          <a:p>
            <a:r>
              <a:rPr lang="cs-CZ" sz="2800" dirty="0" smtClean="0"/>
              <a:t>Největší město na Moravě</a:t>
            </a:r>
          </a:p>
          <a:p>
            <a:r>
              <a:rPr lang="cs-CZ" sz="2800" dirty="0" smtClean="0"/>
              <a:t>Leží na soutoku řek Svratky a Svitavy</a:t>
            </a:r>
          </a:p>
          <a:p>
            <a:r>
              <a:rPr lang="cs-CZ" sz="2800" dirty="0" smtClean="0"/>
              <a:t>Město úspěšných výstav a veletrhů</a:t>
            </a:r>
            <a:endParaRPr lang="cs-CZ" sz="2800" dirty="0"/>
          </a:p>
        </p:txBody>
      </p:sp>
      <p:pic>
        <p:nvPicPr>
          <p:cNvPr id="21510" name="Picture 6" descr="File:Brněnské výstaviště pavilon Z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3786190"/>
            <a:ext cx="3762348" cy="2821761"/>
          </a:xfrm>
          <a:prstGeom prst="rect">
            <a:avLst/>
          </a:prstGeom>
          <a:noFill/>
        </p:spPr>
      </p:pic>
      <p:pic>
        <p:nvPicPr>
          <p:cNvPr id="7" name="Picture 4" descr="Soubor:01 airshots.cz-wallpaper16x10-noTm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3786190"/>
            <a:ext cx="4548166" cy="28426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500694" y="3857628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Pavilon </a:t>
            </a:r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B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rněnského výstaviště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2" dur="1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5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  <p:bldP spid="9" grpId="0"/>
      <p:bldP spid="9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 smtClean="0"/>
              <a:t>Brno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000" dirty="0" smtClean="0"/>
              <a:t>Brno je sídlem Ústavního soudu a Nejvyššího soudu České republiky.</a:t>
            </a:r>
            <a:endParaRPr lang="cs-CZ" sz="2000" dirty="0"/>
          </a:p>
        </p:txBody>
      </p:sp>
      <p:pic>
        <p:nvPicPr>
          <p:cNvPr id="29698" name="Picture 2" descr="Soubor:Moravská Zemská Sněmovna I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3357562"/>
            <a:ext cx="4905356" cy="25078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57158" y="5929330"/>
            <a:ext cx="4857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Bývalá Zemská sněmovna, dnes sídlo Ústavního soudu ČR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9700" name="Picture 4" descr="Soubor:Brno-Nejvyšší správní soud Č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8086" y="3357562"/>
            <a:ext cx="3785914" cy="252709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929322" y="5929330"/>
            <a:ext cx="2571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Budova Nejvyššího soudu ČR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9702" name="Picture 6" descr="Soubor:Zemský dům II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00760" y="285728"/>
            <a:ext cx="2676612" cy="158589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000496" y="500042"/>
            <a:ext cx="18573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Nový zemský dům, dnes sídlo krajského úřadu Jihomoravského kraje</a:t>
            </a:r>
            <a:endParaRPr lang="cs-CZ" sz="1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5572132" y="1714488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880"/>
                            </p:stCondLst>
                            <p:childTnLst>
                              <p:par>
                                <p:cTn id="2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80"/>
                            </p:stCondLst>
                            <p:childTnLst>
                              <p:par>
                                <p:cTn id="27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880"/>
                            </p:stCondLst>
                            <p:childTnLst>
                              <p:par>
                                <p:cTn id="31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80"/>
                            </p:stCondLst>
                            <p:childTnLst>
                              <p:par>
                                <p:cTn id="3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9" dur="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2" dur="1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5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8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  <p:bldP spid="5" grpId="0"/>
      <p:bldP spid="5" grpId="1"/>
      <p:bldP spid="8" grpId="0" build="allAtOnce"/>
      <p:bldP spid="10" grpId="0"/>
      <p:bldP spid="10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Dějiny Brna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88319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Dějiny Brna svázány s dějinami Moravy.</a:t>
            </a:r>
          </a:p>
          <a:p>
            <a:r>
              <a:rPr lang="cs-CZ" sz="2000" dirty="0" smtClean="0"/>
              <a:t>Město vzniklo již v 9. století.</a:t>
            </a:r>
          </a:p>
          <a:p>
            <a:r>
              <a:rPr lang="cs-CZ" sz="2000" dirty="0" smtClean="0"/>
              <a:t>Bývalé moravské hlavní město.</a:t>
            </a:r>
          </a:p>
          <a:p>
            <a:r>
              <a:rPr lang="cs-CZ" sz="2000" dirty="0" smtClean="0"/>
              <a:t>Hrad </a:t>
            </a:r>
            <a:r>
              <a:rPr lang="cs-CZ" sz="2000" dirty="0" err="1" smtClean="0"/>
              <a:t>Špilberk</a:t>
            </a:r>
            <a:r>
              <a:rPr lang="cs-CZ" sz="2000" dirty="0" smtClean="0"/>
              <a:t> byl založen v druhé polovině 13. století jako přední královský hrad na Moravě.</a:t>
            </a:r>
          </a:p>
          <a:p>
            <a:r>
              <a:rPr lang="cs-CZ" sz="2000" dirty="0" smtClean="0"/>
              <a:t>Byl sídlem moravských vládců.</a:t>
            </a:r>
            <a:endParaRPr lang="cs-CZ" sz="2000" dirty="0"/>
          </a:p>
        </p:txBody>
      </p:sp>
      <p:pic>
        <p:nvPicPr>
          <p:cNvPr id="20482" name="Picture 2" descr="Soubor:Hrad Špilberk v Brně (vyrez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4000504"/>
            <a:ext cx="7620000" cy="2695576"/>
          </a:xfrm>
          <a:prstGeom prst="rect">
            <a:avLst/>
          </a:prstGeom>
          <a:noFill/>
        </p:spPr>
      </p:pic>
      <p:pic>
        <p:nvPicPr>
          <p:cNvPr id="20484" name="Picture 4" descr="File:Brno Spilberk 1 beentre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29322" y="214290"/>
            <a:ext cx="3053109" cy="2286016"/>
          </a:xfrm>
          <a:prstGeom prst="rect">
            <a:avLst/>
          </a:prstGeom>
          <a:noFill/>
        </p:spPr>
      </p:pic>
      <p:pic>
        <p:nvPicPr>
          <p:cNvPr id="20486" name="Picture 6" descr="Soubor:Wappen Markgrafschaft Mähren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00958" y="3500438"/>
            <a:ext cx="1443018" cy="18037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3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4" dur="1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7" dur="1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399032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Historické budovy Brna</a:t>
            </a:r>
            <a:endParaRPr lang="cs-CZ" sz="4400" dirty="0"/>
          </a:p>
        </p:txBody>
      </p:sp>
      <p:pic>
        <p:nvPicPr>
          <p:cNvPr id="22530" name="Picture 2" descr="Soubor:Brno, hrad Veveří a lávka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500174"/>
            <a:ext cx="4119538" cy="244082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00100" y="1500174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accent1">
                    <a:lumMod val="75000"/>
                  </a:schemeClr>
                </a:solidFill>
              </a:rPr>
              <a:t>Hrad Veveří nad Brněnskou přehradou</a:t>
            </a:r>
            <a:endParaRPr lang="cs-CZ" sz="1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2532" name="Picture 4" descr="File:Petrov from Hybešova 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1357298"/>
            <a:ext cx="3429024" cy="457203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429256" y="1428736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accent1">
                    <a:lumMod val="75000"/>
                  </a:schemeClr>
                </a:solidFill>
              </a:rPr>
              <a:t>Katedrála sv. Petra a Pavla na vršku Petrov</a:t>
            </a:r>
            <a:endParaRPr lang="cs-CZ" sz="1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2534" name="Picture 6" descr="File:Brno, Bazilika Nanebevzetí Panny Marie 03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472" y="4036223"/>
            <a:ext cx="3476596" cy="260744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071934" y="6000768"/>
            <a:ext cx="34290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accent1">
                    <a:lumMod val="75000"/>
                  </a:schemeClr>
                </a:solidFill>
              </a:rPr>
              <a:t>Bazilika Nanebevzetí Panny Marie – místo posledního odpočinku královny Elišky </a:t>
            </a:r>
            <a:r>
              <a:rPr lang="cs-CZ" sz="1400" b="1" dirty="0" err="1" smtClean="0">
                <a:solidFill>
                  <a:schemeClr val="accent1">
                    <a:lumMod val="75000"/>
                  </a:schemeClr>
                </a:solidFill>
              </a:rPr>
              <a:t>Rejčky</a:t>
            </a:r>
            <a:endParaRPr lang="cs-CZ" sz="1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3786182" y="6215082"/>
            <a:ext cx="428628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5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5" grpId="1"/>
      <p:bldP spid="7" grpId="0"/>
      <p:bldP spid="7" grpId="1"/>
      <p:bldP spid="9" grpId="0"/>
      <p:bldP spid="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File:Chrám svatého Jakub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357166"/>
            <a:ext cx="2666992" cy="400048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5786" y="3786190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Chrám sv. Jakuba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4580" name="Picture 4" descr="File:Kostel svatého Michala (Brno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86578" y="3429000"/>
            <a:ext cx="2071702" cy="322324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072330" y="3500438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Kostel sv. Michala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4582" name="Picture 6" descr="File:Stara radnice (Brno) 8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14744" y="2357430"/>
            <a:ext cx="2839661" cy="3786214"/>
          </a:xfrm>
          <a:prstGeom prst="rect">
            <a:avLst/>
          </a:prstGeom>
          <a:noFill/>
        </p:spPr>
      </p:pic>
      <p:pic>
        <p:nvPicPr>
          <p:cNvPr id="24584" name="Picture 8" descr="File:Brno, Nová radnic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0034" y="4500570"/>
            <a:ext cx="2905124" cy="217884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42910" y="6357958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Nová radnice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43372" y="6211669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Budova Staré radnice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28992" y="500042"/>
            <a:ext cx="27146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Pod náměstím a chrámem sv. Jakuba se nachází brněnská kostnice  - druhá největší kostnice v Evropě.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4590" name="Picture 14" descr="Soubor:Mesto Brno - moderni stylova zabrana v kostnici pod kostelem sv. Jakuba vyrobena umeleckym kovarem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215074" y="285728"/>
            <a:ext cx="2762216" cy="1847232"/>
          </a:xfrm>
          <a:prstGeom prst="rect">
            <a:avLst/>
          </a:prstGeom>
          <a:noFill/>
        </p:spPr>
      </p:pic>
      <p:cxnSp>
        <p:nvCxnSpPr>
          <p:cNvPr id="18" name="Přímá spojovací šipka 17"/>
          <p:cNvCxnSpPr/>
          <p:nvPr/>
        </p:nvCxnSpPr>
        <p:spPr>
          <a:xfrm>
            <a:off x="5929322" y="714356"/>
            <a:ext cx="642942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6200000" flipV="1">
            <a:off x="4321967" y="6036487"/>
            <a:ext cx="285752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2459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5" dur="1"/>
                                        <p:tgtEl>
                                          <p:spTgt spid="2459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8" dur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1" dur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7" grpId="0"/>
      <p:bldP spid="7" grpId="1"/>
      <p:bldP spid="10" grpId="0"/>
      <p:bldP spid="10" grpId="1"/>
      <p:bldP spid="11" grpId="0"/>
      <p:bldP spid="11" grpId="1"/>
      <p:bldP spid="15" grpId="0"/>
      <p:bldP spid="15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39903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Další významné budovy v Brně</a:t>
            </a:r>
            <a:endParaRPr lang="cs-CZ" sz="4000" dirty="0"/>
          </a:p>
        </p:txBody>
      </p:sp>
      <p:pic>
        <p:nvPicPr>
          <p:cNvPr id="4" name="Picture 12" descr="Soubor:Starobrněnská street in Brn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3952879"/>
            <a:ext cx="2071702" cy="276226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786578" y="4000504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Starobrněnská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ulice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5602" name="Picture 2" descr="Soubor:Mesto Brno - Mahenovo divadlo 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1643050"/>
            <a:ext cx="3371821" cy="256412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42910" y="1785926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Mahenovo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divadlo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5604" name="Picture 4" descr="Soubor:Kašna Parnas, Dietrichsteinský palác a katedrál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4429132"/>
            <a:ext cx="3357586" cy="233771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00034" y="4500570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Kašna Parnas a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Dietrichsteinský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palác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5606" name="Picture 6" descr="File:Moravská galerie (Brno)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29124" y="1357298"/>
            <a:ext cx="3333720" cy="242111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072066" y="1428736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Moravská galerie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5608" name="Picture 8" descr="File:Divadlo Husa na provázku (6036)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64938" y="4000504"/>
            <a:ext cx="2039380" cy="2714643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071934" y="4000504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Divadlo Husa na provázku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4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7" dur="1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0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3" dur="1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6" dur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5" grpId="1"/>
      <p:bldP spid="7" grpId="0"/>
      <p:bldP spid="7" grpId="1"/>
      <p:bldP spid="9" grpId="0"/>
      <p:bldP spid="9" grpId="1"/>
      <p:bldP spid="11" grpId="0"/>
      <p:bldP spid="11" grpId="1"/>
      <p:bldP spid="13" grpId="0"/>
      <p:bldP spid="13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File:Vila Tugendha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214422"/>
            <a:ext cx="4238602" cy="321382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4282" y="3643314"/>
            <a:ext cx="4214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Vila </a:t>
            </a:r>
            <a:r>
              <a:rPr lang="cs-CZ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Tugendhat</a:t>
            </a: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byla zapsána mezi světové dědictví UNESCO.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6628" name="Picture 4" descr="Soubor:Tugendhat zevnitr vyrez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4643446"/>
            <a:ext cx="4206503" cy="207170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143504" y="500042"/>
            <a:ext cx="36433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 Brně v roce 1869 poprvé na našem území vyjela do ulic města tramvaj, tehdy tažená koňmi.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6630" name="Picture 6" descr="Soubor:Tram horse tram Brno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57818" y="1857364"/>
            <a:ext cx="3143271" cy="235745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714348" y="357166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zajímavosti</a:t>
            </a:r>
            <a:endParaRPr lang="cs-CZ" sz="32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122" name="Picture 2" descr="Soubor:Brno, Moravské náměstí, parní tramvaj II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29390" y="4643446"/>
            <a:ext cx="3047866" cy="203064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143636" y="4643446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Brněnská parní tramvaj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9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8" grpId="0"/>
      <p:bldP spid="8" grpId="1"/>
      <p:bldP spid="13" grpId="0"/>
      <p:bldP spid="13" grpId="1"/>
      <p:bldP spid="10" grpId="0"/>
      <p:bldP spid="10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0"/>
            <a:ext cx="8229600" cy="1399032"/>
          </a:xfrm>
        </p:spPr>
        <p:txBody>
          <a:bodyPr/>
          <a:lstStyle/>
          <a:p>
            <a:r>
              <a:rPr lang="cs-CZ" dirty="0" smtClean="0"/>
              <a:t>Současná tvář Brna</a:t>
            </a:r>
            <a:endParaRPr lang="cs-CZ" dirty="0"/>
          </a:p>
        </p:txBody>
      </p:sp>
      <p:pic>
        <p:nvPicPr>
          <p:cNvPr id="27650" name="Picture 2" descr="Soubor:LKTB dep fro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643050"/>
            <a:ext cx="3715321" cy="242889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28662" y="3357562"/>
            <a:ext cx="2857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Mezinárodní letiště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Tuřany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v Brně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7652" name="Picture 4" descr="Soubor:Vaňkovka, Brno (2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1928802"/>
            <a:ext cx="2500300" cy="333373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786314" y="5214950"/>
            <a:ext cx="2000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err="1" smtClean="0">
                <a:solidFill>
                  <a:schemeClr val="accent1">
                    <a:lumMod val="75000"/>
                  </a:schemeClr>
                </a:solidFill>
              </a:rPr>
              <a:t>Vaňkovka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 – jedno z nejoblíbenějších nákupních </a:t>
            </a:r>
          </a:p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center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7654" name="Picture 6" descr="Soubor:Moravská zemská knihovn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29455" y="5286388"/>
            <a:ext cx="2214546" cy="144990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858016" y="4643446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Moravská zemská knihovna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7656" name="Picture 8" descr="Soubor:File Londýnské náměstí II.JPG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00826" y="285728"/>
            <a:ext cx="2156619" cy="1428760"/>
          </a:xfrm>
          <a:prstGeom prst="rect">
            <a:avLst/>
          </a:prstGeom>
          <a:noFill/>
        </p:spPr>
      </p:pic>
      <p:pic>
        <p:nvPicPr>
          <p:cNvPr id="27658" name="Picture 10" descr="Soubor:Trojčata na Šumavské I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143767" y="1857364"/>
            <a:ext cx="2000233" cy="258094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358082" y="1571612"/>
            <a:ext cx="17859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Kancelářské budovy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 rot="5400000" flipH="1" flipV="1">
            <a:off x="4786314" y="5000636"/>
            <a:ext cx="428628" cy="1428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7660" name="Picture 12" descr="Soubor:LKTB 01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71472" y="4357694"/>
            <a:ext cx="3714776" cy="2089561"/>
          </a:xfrm>
          <a:prstGeom prst="rect">
            <a:avLst/>
          </a:prstGeom>
          <a:noFill/>
        </p:spPr>
      </p:pic>
      <p:cxnSp>
        <p:nvCxnSpPr>
          <p:cNvPr id="19" name="Přímá spojovací šipka 18"/>
          <p:cNvCxnSpPr/>
          <p:nvPr/>
        </p:nvCxnSpPr>
        <p:spPr>
          <a:xfrm rot="5400000">
            <a:off x="8501090" y="5286388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5400000">
            <a:off x="2786050" y="4286256"/>
            <a:ext cx="85725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0" dur="1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3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5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8" dur="1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1" dur="1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4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7" dur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0" dur="1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3" dur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6" dur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5" grpId="1"/>
      <p:bldP spid="7" grpId="0"/>
      <p:bldP spid="7" grpId="1"/>
      <p:bldP spid="9" grpId="0"/>
      <p:bldP spid="9" grpId="1"/>
      <p:bldP spid="12" grpId="0"/>
      <p:bldP spid="1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Sportovní současnost Brna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Brno je každoročně dějištěm mnoha velkých motoristických závodů na Masarykově okruhu.</a:t>
            </a:r>
          </a:p>
          <a:p>
            <a:r>
              <a:rPr lang="cs-CZ" sz="2400" dirty="0" smtClean="0"/>
              <a:t>Nejprestižnější je závod Grand </a:t>
            </a:r>
            <a:r>
              <a:rPr lang="cs-CZ" sz="2400" dirty="0" err="1" smtClean="0"/>
              <a:t>Prix</a:t>
            </a:r>
            <a:r>
              <a:rPr lang="cs-CZ" sz="2400" dirty="0" smtClean="0"/>
              <a:t> České republiky – součást mistrovství světa silničních motocyklů.</a:t>
            </a:r>
            <a:endParaRPr lang="cs-CZ" sz="2400" dirty="0"/>
          </a:p>
        </p:txBody>
      </p:sp>
      <p:pic>
        <p:nvPicPr>
          <p:cNvPr id="30722" name="Picture 2" descr="Soubor:Start Superbike Weltmeisterschaft 2008 Brn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3714752"/>
            <a:ext cx="3643306" cy="2732480"/>
          </a:xfrm>
          <a:prstGeom prst="rect">
            <a:avLst/>
          </a:prstGeom>
          <a:noFill/>
        </p:spPr>
      </p:pic>
      <p:pic>
        <p:nvPicPr>
          <p:cNvPr id="30724" name="Picture 4" descr="Soubor:Stoner GP Brno 2007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98534" y="3714752"/>
            <a:ext cx="4188272" cy="271462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929454" y="6072206"/>
            <a:ext cx="18573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>
                <a:solidFill>
                  <a:schemeClr val="bg1"/>
                </a:solidFill>
              </a:rPr>
              <a:t>Virtuální procházka Brnem na: http://www.</a:t>
            </a:r>
            <a:r>
              <a:rPr lang="cs-CZ" sz="1100" dirty="0" err="1" smtClean="0">
                <a:solidFill>
                  <a:schemeClr val="bg1"/>
                </a:solidFill>
              </a:rPr>
              <a:t>virtualtravel.cz</a:t>
            </a:r>
            <a:r>
              <a:rPr lang="cs-CZ" sz="1100" dirty="0" smtClean="0">
                <a:solidFill>
                  <a:schemeClr val="bg1"/>
                </a:solidFill>
              </a:rPr>
              <a:t>/</a:t>
            </a:r>
            <a:r>
              <a:rPr lang="cs-CZ" sz="1100" dirty="0" err="1" smtClean="0">
                <a:solidFill>
                  <a:schemeClr val="bg1"/>
                </a:solidFill>
              </a:rPr>
              <a:t>brno.html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2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5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  <p:bldP spid="3" grpId="1" uiExpand="1" build="p"/>
      <p:bldP spid="7" grpId="0"/>
      <p:bldP spid="7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500834"/>
          </a:xfrm>
        </p:spPr>
        <p:txBody>
          <a:bodyPr>
            <a:normAutofit lnSpcReduction="10000"/>
          </a:bodyPr>
          <a:lstStyle/>
          <a:p>
            <a:r>
              <a:rPr lang="cs-CZ" sz="1000" dirty="0" smtClean="0">
                <a:hlinkClick r:id="rId2"/>
              </a:rPr>
              <a:t>http://cs.wikipedia.org/wiki/Soubor:Hrad_%C5%A0pilberk_v_Brn%C4%9B_(vyrez).jpg</a:t>
            </a:r>
            <a:endParaRPr lang="cs-CZ" sz="1000" dirty="0" smtClean="0"/>
          </a:p>
          <a:p>
            <a:r>
              <a:rPr lang="cs-CZ" sz="1000" dirty="0" smtClean="0">
                <a:hlinkClick r:id="rId3"/>
              </a:rPr>
              <a:t>http://cs.wikipedia.org/wiki/Soubor:Brno,_hrad_Veve%C5%99%C3%AD_a_l%C3%A1vka_2.JPG</a:t>
            </a:r>
            <a:endParaRPr lang="cs-CZ" sz="1000" dirty="0" smtClean="0"/>
          </a:p>
          <a:p>
            <a:r>
              <a:rPr lang="cs-CZ" sz="1000" dirty="0" smtClean="0">
                <a:hlinkClick r:id="rId4"/>
              </a:rPr>
              <a:t>http://commons.wikimedia.org/wiki/File:Brno_View_from_Spilberk_131.JPG</a:t>
            </a:r>
            <a:endParaRPr lang="cs-CZ" sz="1000" dirty="0" smtClean="0"/>
          </a:p>
          <a:p>
            <a:r>
              <a:rPr lang="cs-CZ" sz="1000" dirty="0" smtClean="0">
                <a:hlinkClick r:id="rId5"/>
              </a:rPr>
              <a:t>http://commons.wikimedia.org/wiki/File:Petrov_from_Hybe%C5%A1ova_2.JPG</a:t>
            </a:r>
            <a:endParaRPr lang="cs-CZ" sz="1000" dirty="0" smtClean="0"/>
          </a:p>
          <a:p>
            <a:r>
              <a:rPr lang="cs-CZ" sz="1000" dirty="0" smtClean="0">
                <a:hlinkClick r:id="rId6"/>
              </a:rPr>
              <a:t>http://commons.wikimedia.org/wiki/File:Brno_Spilberk_1_beentree.jpg</a:t>
            </a:r>
            <a:endParaRPr lang="cs-CZ" sz="1000" dirty="0" smtClean="0"/>
          </a:p>
          <a:p>
            <a:r>
              <a:rPr lang="cs-CZ" sz="1000" dirty="0" smtClean="0">
                <a:hlinkClick r:id="rId7"/>
              </a:rPr>
              <a:t>http://commons.wikimedia.org/wiki/File:Brno,_Bazilika_Nanebevzet%C3%AD_Panny_Marie_03.jpg</a:t>
            </a:r>
            <a:endParaRPr lang="cs-CZ" sz="1000" dirty="0" smtClean="0"/>
          </a:p>
          <a:p>
            <a:r>
              <a:rPr lang="cs-CZ" sz="1000" dirty="0" smtClean="0">
                <a:hlinkClick r:id="rId8"/>
              </a:rPr>
              <a:t>http://commons.wikimedia.org/wiki/File:Chr%C3%A1m_svat%C3%A9ho_Jakuba.jpg</a:t>
            </a:r>
            <a:endParaRPr lang="cs-CZ" sz="1000" dirty="0" smtClean="0"/>
          </a:p>
          <a:p>
            <a:r>
              <a:rPr lang="cs-CZ" sz="1000" dirty="0" smtClean="0">
                <a:hlinkClick r:id="rId9"/>
              </a:rPr>
              <a:t>http://commons.wikimedia.org/wiki/File:Kostel_svat%C3%A9ho_Michala_(Brno).jpg</a:t>
            </a:r>
            <a:endParaRPr lang="cs-CZ" sz="1000" dirty="0" smtClean="0"/>
          </a:p>
          <a:p>
            <a:r>
              <a:rPr lang="cs-CZ" sz="1000" dirty="0" smtClean="0">
                <a:hlinkClick r:id="rId10"/>
              </a:rPr>
              <a:t>http://commons.wikimedia.org/wiki/File:Stara_radnice_(Brno)_8.JPG</a:t>
            </a:r>
            <a:endParaRPr lang="cs-CZ" sz="1000" dirty="0" smtClean="0"/>
          </a:p>
          <a:p>
            <a:r>
              <a:rPr lang="cs-CZ" sz="1000" dirty="0" smtClean="0">
                <a:hlinkClick r:id="rId11"/>
              </a:rPr>
              <a:t>http://commons.wikimedia.org/wiki/File:Brno,_Nov%C3%A1_radnice.jpg</a:t>
            </a:r>
            <a:endParaRPr lang="cs-CZ" sz="1000" dirty="0" smtClean="0"/>
          </a:p>
          <a:p>
            <a:r>
              <a:rPr lang="cs-CZ" sz="1000" dirty="0" smtClean="0">
                <a:hlinkClick r:id="rId12"/>
              </a:rPr>
              <a:t>http://cs.wikipedia.org/wiki/Soubor:01_airshots.cz-wallpaper16x10-noTm.jpg</a:t>
            </a:r>
            <a:endParaRPr lang="cs-CZ" sz="1000" dirty="0" smtClean="0"/>
          </a:p>
          <a:p>
            <a:r>
              <a:rPr lang="cs-CZ" sz="1000" dirty="0" smtClean="0">
                <a:hlinkClick r:id="rId13"/>
              </a:rPr>
              <a:t>http://cs.wikipedia.org/wiki/Soubor:Starobrn%C4%9Bnsk%C3%A1_street_in_Brno.JPG</a:t>
            </a:r>
            <a:endParaRPr lang="cs-CZ" sz="1000" dirty="0" smtClean="0"/>
          </a:p>
          <a:p>
            <a:r>
              <a:rPr lang="cs-CZ" sz="1000" dirty="0" smtClean="0">
                <a:hlinkClick r:id="rId14"/>
              </a:rPr>
              <a:t>http://cs.wikipedia.org/wiki/Soubor:Mesto_Brno_-_moderni_stylova_zabrana_v_kostnici_pod_kostelem_sv._Jakuba_vyrobena_umeleckym_kovarem.jpg</a:t>
            </a:r>
            <a:endParaRPr lang="cs-CZ" sz="1000" dirty="0" smtClean="0"/>
          </a:p>
          <a:p>
            <a:r>
              <a:rPr lang="cs-CZ" sz="1000" dirty="0" smtClean="0">
                <a:hlinkClick r:id="rId15"/>
              </a:rPr>
              <a:t>http://cs.wikipedia.org/wiki/Soubor:Mesto_Brno_-_Mahenovo_divadlo_2.jpg</a:t>
            </a:r>
            <a:endParaRPr lang="cs-CZ" sz="1000" dirty="0" smtClean="0"/>
          </a:p>
          <a:p>
            <a:r>
              <a:rPr lang="cs-CZ" sz="1000" dirty="0" smtClean="0">
                <a:hlinkClick r:id="rId16"/>
              </a:rPr>
              <a:t>http://cs.wikipedia.org/wiki/Soubor:Ka%C5%A1na_Parnas,_Dietrichsteinsk%C3%BD_pal%C3%A1c_a_katedr%C3%A1la.jpg</a:t>
            </a:r>
            <a:endParaRPr lang="cs-CZ" sz="1000" dirty="0" smtClean="0"/>
          </a:p>
          <a:p>
            <a:r>
              <a:rPr lang="cs-CZ" sz="1000" dirty="0" smtClean="0">
                <a:hlinkClick r:id="rId17"/>
              </a:rPr>
              <a:t>http://commons.wikimedia.org/wiki/File:Moravsk%C3%A1_galerie_(Brno).jpg</a:t>
            </a:r>
            <a:endParaRPr lang="cs-CZ" sz="1000" dirty="0" smtClean="0"/>
          </a:p>
          <a:p>
            <a:r>
              <a:rPr lang="cs-CZ" sz="1000" dirty="0" smtClean="0">
                <a:hlinkClick r:id="rId18"/>
              </a:rPr>
              <a:t>http://commons.wikimedia.org/wiki/File:Divadlo_Husa_na_prov%C3%A1zku_(6036).jpg</a:t>
            </a:r>
            <a:endParaRPr lang="cs-CZ" sz="1000" dirty="0" smtClean="0"/>
          </a:p>
          <a:p>
            <a:r>
              <a:rPr lang="cs-CZ" sz="1000" dirty="0" smtClean="0">
                <a:hlinkClick r:id="rId19"/>
              </a:rPr>
              <a:t>http://commons.wikimedia.org/wiki/File:Vila_Tugendhat.jpg</a:t>
            </a:r>
            <a:endParaRPr lang="cs-CZ" sz="1000" dirty="0" smtClean="0"/>
          </a:p>
          <a:p>
            <a:r>
              <a:rPr lang="cs-CZ" sz="1000" dirty="0" smtClean="0">
                <a:hlinkClick r:id="rId20"/>
              </a:rPr>
              <a:t>http://cs.wikipedia.org/wiki/Soubor:Tugendhat_zevnitr_vyrez.jpg</a:t>
            </a:r>
            <a:endParaRPr lang="cs-CZ" sz="1000" dirty="0" smtClean="0"/>
          </a:p>
          <a:p>
            <a:r>
              <a:rPr lang="cs-CZ" sz="1000" dirty="0" smtClean="0">
                <a:hlinkClick r:id="rId21"/>
              </a:rPr>
              <a:t>http://cs.wikipedia.org/wiki/Soubor:Tram_horse_tram_Brno.jpg</a:t>
            </a:r>
            <a:endParaRPr lang="cs-CZ" sz="1000" dirty="0" smtClean="0"/>
          </a:p>
          <a:p>
            <a:r>
              <a:rPr lang="cs-CZ" sz="1000" dirty="0" smtClean="0">
                <a:hlinkClick r:id="rId22"/>
              </a:rPr>
              <a:t>http://commons.wikimedia.org/wiki/File:Brn%C4%9Bnsk%C3%A9_v%C3%BDstavi%C5%A1t%C4%9B_pavilon_Z.JPG</a:t>
            </a:r>
            <a:endParaRPr lang="cs-CZ" sz="1000" dirty="0" smtClean="0"/>
          </a:p>
          <a:p>
            <a:r>
              <a:rPr lang="cs-CZ" sz="1000" dirty="0" smtClean="0">
                <a:hlinkClick r:id="rId23"/>
              </a:rPr>
              <a:t>http://cs.wikipedia.org/wiki/Soubor:LKTB_dep_front.jpg</a:t>
            </a:r>
            <a:endParaRPr lang="cs-CZ" sz="1000" dirty="0" smtClean="0"/>
          </a:p>
          <a:p>
            <a:r>
              <a:rPr lang="cs-CZ" sz="1000" dirty="0" smtClean="0">
                <a:hlinkClick r:id="rId24"/>
              </a:rPr>
              <a:t>http://cs.wikipedia.org/wiki/Soubor:Va%C5%88kovka,_Brno_(2).jpg</a:t>
            </a:r>
            <a:endParaRPr lang="cs-CZ" sz="1000" dirty="0" smtClean="0"/>
          </a:p>
          <a:p>
            <a:r>
              <a:rPr lang="cs-CZ" sz="1000" dirty="0" smtClean="0">
                <a:hlinkClick r:id="rId25"/>
              </a:rPr>
              <a:t>http://cs.wikipedia.org/wiki/Soubor:Moravsk%C3%A1_zemsk%C3%A1_knihovna.jpg</a:t>
            </a:r>
            <a:endParaRPr lang="cs-CZ" sz="1000" dirty="0" smtClean="0"/>
          </a:p>
          <a:p>
            <a:r>
              <a:rPr lang="cs-CZ" sz="1000" dirty="0" smtClean="0">
                <a:hlinkClick r:id="rId26"/>
              </a:rPr>
              <a:t>http://cs.wikipedia.org/wiki/Soubor:File_Lond%C3%BDnsk%C3%A9_n%C3%A1m%C4%9Bst%C3%AD_II.JPG.jpg</a:t>
            </a:r>
            <a:endParaRPr lang="cs-CZ" sz="1000" dirty="0" smtClean="0"/>
          </a:p>
          <a:p>
            <a:r>
              <a:rPr lang="cs-CZ" sz="1000" dirty="0" smtClean="0">
                <a:hlinkClick r:id="rId27"/>
              </a:rPr>
              <a:t>http://cs.wikipedia.org/wiki/Soubor:Troj%C4%8Data_na_%C5%A0umavsk%C3%A9_I.jpg</a:t>
            </a:r>
            <a:endParaRPr lang="cs-CZ" sz="1000" dirty="0" smtClean="0"/>
          </a:p>
          <a:p>
            <a:r>
              <a:rPr lang="cs-CZ" sz="1000" dirty="0" smtClean="0">
                <a:hlinkClick r:id="rId28"/>
              </a:rPr>
              <a:t>http://cs.wikipedia.org/wiki/Soubor:Wappen_Markgrafschaft_M%C3%A4hren.png</a:t>
            </a:r>
            <a:endParaRPr lang="cs-CZ" sz="1000" dirty="0" smtClean="0"/>
          </a:p>
          <a:p>
            <a:r>
              <a:rPr lang="cs-CZ" sz="1000" dirty="0" smtClean="0">
                <a:hlinkClick r:id="rId29"/>
              </a:rPr>
              <a:t>http://cs.wikipedia.org/wiki/Soubor:LKTB_01.jpg</a:t>
            </a:r>
            <a:endParaRPr lang="cs-CZ" sz="1000" dirty="0" smtClean="0"/>
          </a:p>
          <a:p>
            <a:r>
              <a:rPr lang="cs-CZ" sz="1000" dirty="0" smtClean="0">
                <a:hlinkClick r:id="rId30"/>
              </a:rPr>
              <a:t>http://cs.wikipedia.org/wiki/Soubor:Moravsk%C3%A1_Zemsk%C3%A1_Sn%C4%9Bmovna_II.jpg</a:t>
            </a:r>
            <a:endParaRPr lang="cs-CZ" sz="1000" dirty="0" smtClean="0"/>
          </a:p>
          <a:p>
            <a:r>
              <a:rPr lang="cs-CZ" sz="1000" dirty="0" smtClean="0">
                <a:hlinkClick r:id="rId31"/>
              </a:rPr>
              <a:t>http://cs.wikipedia.org/wiki/Soubor:Brno-Nejvy%C5%A1%C5%A1%C3%AD_spr%C3%A1vn%C3%AD_soud_%C4%8CR.jpg</a:t>
            </a:r>
            <a:endParaRPr lang="cs-CZ" sz="1000" dirty="0" smtClean="0"/>
          </a:p>
          <a:p>
            <a:r>
              <a:rPr lang="cs-CZ" sz="1000" dirty="0" smtClean="0">
                <a:hlinkClick r:id="rId32"/>
              </a:rPr>
              <a:t>http://cs.wikipedia.org/wiki/Soubor:Zemsk%C3%BD_d%C5%AFm_II.jpg</a:t>
            </a:r>
            <a:endParaRPr lang="cs-CZ" sz="1000" dirty="0" smtClean="0"/>
          </a:p>
          <a:p>
            <a:r>
              <a:rPr lang="cs-CZ" sz="1000" dirty="0" smtClean="0">
                <a:hlinkClick r:id="rId33"/>
              </a:rPr>
              <a:t>http://cs.wikipedia.org/wiki/Soubor:Start_Superbike_Weltmeisterschaft_2008_Brno.JPG</a:t>
            </a:r>
            <a:endParaRPr lang="cs-CZ" sz="1000" dirty="0" smtClean="0"/>
          </a:p>
          <a:p>
            <a:r>
              <a:rPr lang="cs-CZ" sz="1000" dirty="0" smtClean="0">
                <a:hlinkClick r:id="rId34"/>
              </a:rPr>
              <a:t>http://cs.wikipedia.org/wiki/Soubor:Stoner_GP_Brno_2007.jpg</a:t>
            </a:r>
            <a:endParaRPr lang="cs-CZ" sz="1000" dirty="0" smtClean="0"/>
          </a:p>
          <a:p>
            <a:r>
              <a:rPr lang="cs-CZ" sz="1000" dirty="0" smtClean="0">
                <a:hlinkClick r:id="rId35"/>
              </a:rPr>
              <a:t>http://cs.wikipedia.org/wiki/Brno</a:t>
            </a:r>
            <a:endParaRPr lang="cs-CZ" sz="1000" dirty="0" smtClean="0"/>
          </a:p>
          <a:p>
            <a:r>
              <a:rPr lang="cs-CZ" sz="1000" dirty="0" smtClean="0">
                <a:hlinkClick r:id="rId36"/>
              </a:rPr>
              <a:t>http://cs.wikipedia.org/wiki/Soubor:Brno_Montage_II.jpg</a:t>
            </a:r>
            <a:endParaRPr lang="cs-CZ" sz="1000" dirty="0" smtClean="0"/>
          </a:p>
          <a:p>
            <a:r>
              <a:rPr lang="cs-CZ" sz="1000" dirty="0" smtClean="0">
                <a:hlinkClick r:id="rId37"/>
              </a:rPr>
              <a:t>http://cs.wikipedia.org/wiki/Soubor:Brno_(znak).svg</a:t>
            </a:r>
            <a:endParaRPr lang="cs-CZ" sz="1000" dirty="0" smtClean="0"/>
          </a:p>
          <a:p>
            <a:r>
              <a:rPr lang="cs-CZ" sz="1000" dirty="0" smtClean="0">
                <a:hlinkClick r:id="rId38"/>
              </a:rPr>
              <a:t>http://cs.wikipedia.org/wiki/Soubor:Brno,_Moravsk%C3%A9_n%C3%A1m%C4%9Bst%C3%AD</a:t>
            </a:r>
            <a:r>
              <a:rPr lang="cs-CZ" sz="1000" smtClean="0">
                <a:hlinkClick r:id="rId38"/>
              </a:rPr>
              <a:t>,_parn%C3%AD_tramvaj_II.jpg</a:t>
            </a:r>
            <a:endParaRPr lang="cs-CZ" sz="100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74045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 čtvrtý a pátý ročník základní školy.</a:t>
            </a:r>
          </a:p>
          <a:p>
            <a:pPr algn="ctr"/>
            <a:endParaRPr lang="cs-CZ" sz="32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městech v rámci tématu Česká republika.</a:t>
            </a:r>
          </a:p>
          <a:p>
            <a:pPr algn="ctr"/>
            <a:endParaRPr lang="cs-CZ" sz="32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pPr algn="ctr"/>
            <a:endParaRPr lang="cs-CZ" sz="32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1. pololetí školního</a:t>
            </a:r>
          </a:p>
          <a:p>
            <a:pPr algn="ctr">
              <a:buNone/>
            </a:pPr>
            <a:r>
              <a:rPr lang="cs-CZ" sz="32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roku 2011/2012.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634</TotalTime>
  <Words>512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Česká republika - Brno</vt:lpstr>
      <vt:lpstr>Prezentace aplikace PowerPoint</vt:lpstr>
      <vt:lpstr>Brno</vt:lpstr>
      <vt:lpstr>Brno </vt:lpstr>
      <vt:lpstr>Dějiny Brna</vt:lpstr>
      <vt:lpstr>Historické budovy Brna</vt:lpstr>
      <vt:lpstr>Prezentace aplikace PowerPoint</vt:lpstr>
      <vt:lpstr>Další významné budovy v Brně</vt:lpstr>
      <vt:lpstr>Prezentace aplikace PowerPoint</vt:lpstr>
      <vt:lpstr>Současná tvář Brna</vt:lpstr>
      <vt:lpstr>Sportovní současnost Brna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Brno</dc:title>
  <dc:creator>user</dc:creator>
  <cp:lastModifiedBy>kerdova</cp:lastModifiedBy>
  <cp:revision>41</cp:revision>
  <dcterms:created xsi:type="dcterms:W3CDTF">2012-01-08T11:05:54Z</dcterms:created>
  <dcterms:modified xsi:type="dcterms:W3CDTF">2012-01-20T15:53:17Z</dcterms:modified>
</cp:coreProperties>
</file>