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713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262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5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45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686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15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683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44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723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7B1CE-AA8C-4F1F-9765-48DC2E38F2A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62DB2-ED6D-46A4-8593-6B5D98E98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962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3" y="-9046"/>
            <a:ext cx="8964488" cy="695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1" y="2584791"/>
            <a:ext cx="2088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74857" y="3100318"/>
            <a:ext cx="351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VY_22_INOVACE_1B_12_My_home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3645024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house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253025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74857" y="4764426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30.1.2012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3115" y="5445224"/>
            <a:ext cx="3269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Nová slovní </a:t>
            </a:r>
            <a:r>
              <a:rPr lang="cs-CZ" dirty="0" err="1" smtClean="0"/>
              <a:t>zásoba,můj</a:t>
            </a:r>
            <a:r>
              <a:rPr lang="cs-CZ" dirty="0" smtClean="0"/>
              <a:t> dům ,byt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2549844" y="6021288"/>
            <a:ext cx="4758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Přiřazování, čtení, porozumění textu, doplňování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314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2452"/>
            <a:ext cx="7772400" cy="1470025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My </a:t>
            </a:r>
            <a:r>
              <a:rPr lang="cs-CZ" sz="2400" u="sng" dirty="0" err="1" smtClean="0">
                <a:solidFill>
                  <a:srgbClr val="FF0000"/>
                </a:solidFill>
              </a:rPr>
              <a:t>home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810952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accent2">
                    <a:lumMod val="75000"/>
                  </a:schemeClr>
                </a:solidFill>
              </a:rPr>
              <a:t>Odpověz a doplň :</a:t>
            </a:r>
          </a:p>
          <a:p>
            <a:endParaRPr lang="cs-CZ" dirty="0"/>
          </a:p>
          <a:p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from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 ´m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from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……………  .</a:t>
            </a:r>
          </a:p>
          <a:p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live?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 live in …………………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3591"/>
            <a:ext cx="923925" cy="1296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Dundovi\AppData\Local\Microsoft\Windows\Temporary Internet Files\Content.IE5\47EGA0UN\MC900155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189" y="5733591"/>
            <a:ext cx="923925" cy="139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YKGS1UE3\MC9002156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33591"/>
            <a:ext cx="1148329" cy="153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XWAA6Q4S\MC900282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91800"/>
            <a:ext cx="1152128" cy="187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7640" y="2420888"/>
            <a:ext cx="734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tent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6464" y="3284984"/>
            <a:ext cx="657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flat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772816"/>
            <a:ext cx="1569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house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7640" y="4077072"/>
            <a:ext cx="1046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cottage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9870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440" y="-31541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In my house, </a:t>
            </a:r>
            <a:r>
              <a:rPr lang="cs-CZ" sz="2800" u="sng" dirty="0" err="1" smtClean="0">
                <a:solidFill>
                  <a:srgbClr val="FF0000"/>
                </a:solidFill>
              </a:rPr>
              <a:t>flat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16393"/>
            <a:ext cx="8860274" cy="6757023"/>
          </a:xfrm>
        </p:spPr>
        <p:txBody>
          <a:bodyPr>
            <a:normAutofit fontScale="6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bathroom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toilet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children´s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dining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garage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balcony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garden</a:t>
            </a:r>
            <a:endParaRPr lang="cs-CZ" dirty="0"/>
          </a:p>
        </p:txBody>
      </p:sp>
      <p:pic>
        <p:nvPicPr>
          <p:cNvPr id="2050" name="Picture 2" descr="C:\Users\Dundovi\AppData\Local\Microsoft\Windows\Temporary Internet Files\Content.IE5\XWAA6Q4S\MC900089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364" y="2564904"/>
            <a:ext cx="1269925" cy="151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1K03EX9L\MC9002956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130" y="3607125"/>
            <a:ext cx="1231190" cy="135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RZQ89JMO\MC9000900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681" y="3501008"/>
            <a:ext cx="1062923" cy="146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1K03EX9L\MP90041404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156" y="5057801"/>
            <a:ext cx="947659" cy="139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undovi\AppData\Local\Microsoft\Windows\Temporary Internet Files\Content.IE5\KRG9AUDF\MC9003201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238" y="2539228"/>
            <a:ext cx="1006588" cy="122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undovi\AppData\Local\Microsoft\Windows\Temporary Internet Files\Content.IE5\RZQ89JMO\MP9004032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681" y="1446545"/>
            <a:ext cx="936104" cy="11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undovi\AppData\Local\Microsoft\Windows\Temporary Internet Files\Content.IE5\XWAA6Q4S\MC9000580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69" y="1977466"/>
            <a:ext cx="910522" cy="117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undovi\AppData\Local\Microsoft\Windows\Temporary Internet Files\Content.IE5\Q6NS6LLA\MP9003999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364" y="624839"/>
            <a:ext cx="946326" cy="139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Dundovi\AppData\Local\Microsoft\Windows\Temporary Internet Files\Content.IE5\RZQ89JMO\MP9004312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8672"/>
            <a:ext cx="1242641" cy="136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Dundovi\AppData\Local\Microsoft\Windows\Temporary Internet Files\Content.IE5\Q6NS6LLA\MP90042647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946" y="5373216"/>
            <a:ext cx="163444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Dundovi\AppData\Local\Microsoft\Windows\Temporary Internet Files\Content.IE5\RZQ89JMO\MP90043172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415" y="624839"/>
            <a:ext cx="868234" cy="1089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71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I live in </a:t>
            </a:r>
            <a:r>
              <a:rPr lang="cs-CZ" dirty="0" err="1" smtClean="0"/>
              <a:t>the</a:t>
            </a:r>
            <a:r>
              <a:rPr lang="cs-CZ" dirty="0" smtClean="0"/>
              <a:t> big house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big </a:t>
            </a:r>
            <a:r>
              <a:rPr lang="cs-CZ" dirty="0" err="1" smtClean="0"/>
              <a:t>garden.My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Elison</a:t>
            </a:r>
            <a:r>
              <a:rPr lang="cs-CZ" dirty="0" smtClean="0"/>
              <a:t> and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childrenś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together.There</a:t>
            </a:r>
            <a:r>
              <a:rPr lang="cs-CZ" dirty="0" smtClean="0"/>
              <a:t> are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rooms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 house.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parents,one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guests,one</a:t>
            </a:r>
            <a:r>
              <a:rPr lang="cs-CZ" dirty="0" smtClean="0"/>
              <a:t> </a:t>
            </a:r>
            <a:r>
              <a:rPr lang="cs-CZ" dirty="0" err="1" smtClean="0"/>
              <a:t>children´s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,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dining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study and </a:t>
            </a:r>
            <a:r>
              <a:rPr lang="cs-CZ" dirty="0" err="1" smtClean="0"/>
              <a:t>kitchen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bathrooms</a:t>
            </a:r>
            <a:r>
              <a:rPr lang="cs-CZ" dirty="0" smtClean="0"/>
              <a:t> 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toilets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Namaluj dům ,o kterém čteš!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289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5526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159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My home</vt:lpstr>
      <vt:lpstr>In my house, flat</vt:lpstr>
      <vt:lpstr>Read and translate it: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home</dc:title>
  <dc:creator>Dundovi</dc:creator>
  <cp:lastModifiedBy>Dundovi</cp:lastModifiedBy>
  <cp:revision>11</cp:revision>
  <dcterms:created xsi:type="dcterms:W3CDTF">2012-01-13T15:23:40Z</dcterms:created>
  <dcterms:modified xsi:type="dcterms:W3CDTF">2012-06-12T17:25:58Z</dcterms:modified>
</cp:coreProperties>
</file>