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40C32-2292-4510-A562-8695DB23A66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CECA0-50F9-4097-A6C5-DC362E8CA7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6987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40C32-2292-4510-A562-8695DB23A66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CECA0-50F9-4097-A6C5-DC362E8CA7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6210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40C32-2292-4510-A562-8695DB23A66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CECA0-50F9-4097-A6C5-DC362E8CA7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0500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40C32-2292-4510-A562-8695DB23A66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CECA0-50F9-4097-A6C5-DC362E8CA7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1708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40C32-2292-4510-A562-8695DB23A66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CECA0-50F9-4097-A6C5-DC362E8CA7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1229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40C32-2292-4510-A562-8695DB23A66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CECA0-50F9-4097-A6C5-DC362E8CA7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2311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40C32-2292-4510-A562-8695DB23A66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CECA0-50F9-4097-A6C5-DC362E8CA7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1572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40C32-2292-4510-A562-8695DB23A66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CECA0-50F9-4097-A6C5-DC362E8CA7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5971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40C32-2292-4510-A562-8695DB23A66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CECA0-50F9-4097-A6C5-DC362E8CA7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4034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40C32-2292-4510-A562-8695DB23A66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CECA0-50F9-4097-A6C5-DC362E8CA7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0199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40C32-2292-4510-A562-8695DB23A66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CECA0-50F9-4097-A6C5-DC362E8CA7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9585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340C32-2292-4510-A562-8695DB23A66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6CECA0-50F9-4097-A6C5-DC362E8CA7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5816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_20071.ppt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742253119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presentationml/2006/ole">
            <p:oleObj spid="_x0000_s2054" name="Prezentace" r:id="rId3" imgW="4570378" imgH="3427533" progId="PowerPoint.Show.12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994959" y="3117001"/>
            <a:ext cx="3702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VY_22_INOVACE_1B_13_My_address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17801" y="3676382"/>
            <a:ext cx="1265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 </a:t>
            </a:r>
            <a:r>
              <a:rPr lang="cs-CZ" dirty="0" err="1" smtClean="0"/>
              <a:t>address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4797152"/>
            <a:ext cx="1002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/>
              <a:t>3</a:t>
            </a:r>
            <a:r>
              <a:rPr lang="cs-CZ" smtClean="0"/>
              <a:t>.2.2012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5445224"/>
            <a:ext cx="13424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Psaní adresy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27957" y="6021288"/>
            <a:ext cx="23526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Psaní, </a:t>
            </a:r>
            <a:r>
              <a:rPr lang="cs-CZ" dirty="0" err="1" smtClean="0"/>
              <a:t>čtení,doplňování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6300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i="1" u="sng" dirty="0" smtClean="0"/>
              <a:t>My </a:t>
            </a:r>
            <a:r>
              <a:rPr lang="cs-CZ" sz="3200" i="1" u="sng" dirty="0" err="1" smtClean="0"/>
              <a:t>address</a:t>
            </a:r>
            <a:endParaRPr lang="cs-CZ" sz="3200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340768"/>
            <a:ext cx="8280920" cy="5517232"/>
          </a:xfrm>
        </p:spPr>
        <p:txBody>
          <a:bodyPr>
            <a:normAutofit lnSpcReduction="10000"/>
          </a:bodyPr>
          <a:lstStyle/>
          <a:p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Write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your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address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: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1.Your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name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and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surname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:</a:t>
            </a: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2.Your street and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number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of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your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house:</a:t>
            </a: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3.City,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town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or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village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where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live:</a:t>
            </a: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4.Postcode: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1.…………………………………….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2………………………………………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3………………………………………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4……………………………………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9727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13176"/>
          </a:xfrm>
        </p:spPr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friend´s</a:t>
            </a:r>
            <a:r>
              <a:rPr lang="cs-CZ" dirty="0" smtClean="0"/>
              <a:t> </a:t>
            </a:r>
            <a:r>
              <a:rPr lang="cs-CZ" dirty="0" err="1" smtClean="0"/>
              <a:t>address</a:t>
            </a:r>
            <a:r>
              <a:rPr lang="cs-CZ" dirty="0" smtClean="0"/>
              <a:t> 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1………………………………………………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2………………………………………………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3………………………………………………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4………………………………………………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……………………</a:t>
            </a:r>
          </a:p>
          <a:p>
            <a:endParaRPr lang="cs-CZ" dirty="0"/>
          </a:p>
        </p:txBody>
      </p:sp>
      <p:pic>
        <p:nvPicPr>
          <p:cNvPr id="1026" name="Picture 2" descr="C:\Users\Dundovi\AppData\Local\Microsoft\Windows\Temporary Internet Files\Content.IE5\1K03EX9L\MC9003114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0"/>
            <a:ext cx="1711757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31033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Použité zdroje: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976358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75</Words>
  <Application>Microsoft Office PowerPoint</Application>
  <PresentationFormat>Předvádění na obrazovce (4:3)</PresentationFormat>
  <Paragraphs>26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Prezentace</vt:lpstr>
      <vt:lpstr>Snímek 1</vt:lpstr>
      <vt:lpstr>My address</vt:lpstr>
      <vt:lpstr>Doplň: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address</dc:title>
  <dc:creator>Dundovi</dc:creator>
  <cp:lastModifiedBy>HP</cp:lastModifiedBy>
  <cp:revision>9</cp:revision>
  <dcterms:created xsi:type="dcterms:W3CDTF">2012-01-13T16:23:42Z</dcterms:created>
  <dcterms:modified xsi:type="dcterms:W3CDTF">2012-06-28T18:23:15Z</dcterms:modified>
</cp:coreProperties>
</file>