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6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7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5FE7EB-F0A7-4447-89DC-3726069A01C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82403A-1370-4A63-9F27-85F2F9E692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282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82403A-1370-4A63-9F27-85F2F9E6927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06930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63F90-DF2C-4BBD-ADEB-ED12B007E92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73939-1762-4D0D-97EC-FBA1C58EA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9606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63F90-DF2C-4BBD-ADEB-ED12B007E92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73939-1762-4D0D-97EC-FBA1C58EA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9934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63F90-DF2C-4BBD-ADEB-ED12B007E92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73939-1762-4D0D-97EC-FBA1C58EA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5463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63F90-DF2C-4BBD-ADEB-ED12B007E92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73939-1762-4D0D-97EC-FBA1C58EA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3531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63F90-DF2C-4BBD-ADEB-ED12B007E92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73939-1762-4D0D-97EC-FBA1C58EA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9820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63F90-DF2C-4BBD-ADEB-ED12B007E92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73939-1762-4D0D-97EC-FBA1C58EA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9666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63F90-DF2C-4BBD-ADEB-ED12B007E92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73939-1762-4D0D-97EC-FBA1C58EA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33768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63F90-DF2C-4BBD-ADEB-ED12B007E92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73939-1762-4D0D-97EC-FBA1C58EA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00283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63F90-DF2C-4BBD-ADEB-ED12B007E92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73939-1762-4D0D-97EC-FBA1C58EA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0870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63F90-DF2C-4BBD-ADEB-ED12B007E92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73939-1762-4D0D-97EC-FBA1C58EA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580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D63F90-DF2C-4BBD-ADEB-ED12B007E92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A73939-1762-4D0D-97EC-FBA1C58EA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0983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D63F90-DF2C-4BBD-ADEB-ED12B007E92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73939-1762-4D0D-97EC-FBA1C58EA5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9805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_20071.ppt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jpeg"/><Relationship Id="rId3" Type="http://schemas.openxmlformats.org/officeDocument/2006/relationships/image" Target="../media/image2.wmf"/><Relationship Id="rId7" Type="http://schemas.openxmlformats.org/officeDocument/2006/relationships/image" Target="../media/image6.png"/><Relationship Id="rId12" Type="http://schemas.openxmlformats.org/officeDocument/2006/relationships/image" Target="../media/image11.wmf"/><Relationship Id="rId17" Type="http://schemas.openxmlformats.org/officeDocument/2006/relationships/image" Target="../media/image16.jpe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5" Type="http://schemas.openxmlformats.org/officeDocument/2006/relationships/image" Target="../media/image14.jpeg"/><Relationship Id="rId10" Type="http://schemas.openxmlformats.org/officeDocument/2006/relationships/image" Target="../media/image9.wmf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781745169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presentationml/2006/ole">
            <p:oleObj spid="_x0000_s2058" name="Prezentace" r:id="rId3" imgW="4570378" imgH="3427533" progId="PowerPoint.Show.12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131840" y="3172326"/>
            <a:ext cx="30659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VY_22_INOVACE_1B_14_Sport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3717032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Sport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50131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691680" y="5511850"/>
            <a:ext cx="25107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Poznávání nových sportů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81686" y="6021288"/>
            <a:ext cx="2423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Čtení, psaní, přiřazování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69174" y="4828510"/>
            <a:ext cx="1119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11.2.2012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652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2"/>
            <a:ext cx="7772400" cy="1470025"/>
          </a:xfrm>
        </p:spPr>
        <p:txBody>
          <a:bodyPr>
            <a:normAutofit/>
          </a:bodyPr>
          <a:lstStyle/>
          <a:p>
            <a:r>
              <a:rPr lang="cs-CZ" sz="2800" i="1" u="sng" dirty="0" smtClean="0">
                <a:solidFill>
                  <a:schemeClr val="accent1">
                    <a:lumMod val="75000"/>
                  </a:schemeClr>
                </a:solidFill>
              </a:rPr>
              <a:t>SPORTS</a:t>
            </a:r>
            <a:endParaRPr lang="cs-CZ" sz="2800" i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1556792"/>
            <a:ext cx="8928992" cy="5544616"/>
          </a:xfrm>
        </p:spPr>
        <p:txBody>
          <a:bodyPr/>
          <a:lstStyle/>
          <a:p>
            <a:r>
              <a:rPr lang="cs-CZ" u="sng" dirty="0" err="1" smtClean="0">
                <a:solidFill>
                  <a:schemeClr val="accent1">
                    <a:lumMod val="75000"/>
                  </a:schemeClr>
                </a:solidFill>
              </a:rPr>
              <a:t>What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u="sng" dirty="0" err="1" smtClean="0">
                <a:solidFill>
                  <a:schemeClr val="accent1">
                    <a:lumMod val="75000"/>
                  </a:schemeClr>
                </a:solidFill>
              </a:rPr>
              <a:t>kind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u="sng" dirty="0" err="1" smtClean="0">
                <a:solidFill>
                  <a:schemeClr val="accent1">
                    <a:lumMod val="75000"/>
                  </a:schemeClr>
                </a:solidFill>
              </a:rPr>
              <a:t>of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 sport do </a:t>
            </a:r>
            <a:r>
              <a:rPr lang="cs-CZ" u="sng" dirty="0" err="1" smtClean="0">
                <a:solidFill>
                  <a:schemeClr val="accent1">
                    <a:lumMod val="75000"/>
                  </a:schemeClr>
                </a:solidFill>
              </a:rPr>
              <a:t>you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u="sng" dirty="0" err="1" smtClean="0">
                <a:solidFill>
                  <a:schemeClr val="accent1">
                    <a:lumMod val="75000"/>
                  </a:schemeClr>
                </a:solidFill>
              </a:rPr>
              <a:t>like</a:t>
            </a:r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  <a:p>
            <a:r>
              <a:rPr lang="cs-CZ" i="1" u="sng" dirty="0" smtClean="0">
                <a:solidFill>
                  <a:schemeClr val="accent6">
                    <a:lumMod val="75000"/>
                  </a:schemeClr>
                </a:solidFill>
              </a:rPr>
              <a:t>Vyber a přiřaď:</a:t>
            </a:r>
          </a:p>
          <a:p>
            <a:endParaRPr lang="cs-CZ" i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 descr="C:\Program Files\Microsoft Office\MEDIA\CAGCAT10\j030148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207" y="2325980"/>
            <a:ext cx="1798637" cy="1338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undovi\AppData\Local\Microsoft\Windows\Temporary Internet Files\Content.IE5\XWAA6Q4S\MP9004309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794" y="2229056"/>
            <a:ext cx="1763688" cy="1625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undovi\AppData\Local\Microsoft\Windows\Temporary Internet Files\Content.IE5\UOU2JUBL\MP90042430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613" y="2520016"/>
            <a:ext cx="1654536" cy="1259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undovi\AppData\Local\Microsoft\Windows\Temporary Internet Files\Content.IE5\1K03EX9L\MP90043117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9142" y="2385529"/>
            <a:ext cx="1763688" cy="1176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undovi\AppData\Local\Microsoft\Windows\Temporary Internet Files\Content.IE5\KRG9AUDF\MC90044181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6181" y="2157305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Dundovi\AppData\Local\Microsoft\Windows\Temporary Internet Files\Content.IE5\47EGA0UN\MC900437068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181" y="2435315"/>
            <a:ext cx="1069272" cy="1289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Dundovi\AppData\Local\Microsoft\Windows\Temporary Internet Files\Content.IE5\XWAA6Q4S\MP90043058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730" y="2414903"/>
            <a:ext cx="1506513" cy="1000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Dundovi\AppData\Local\Microsoft\Windows\Temporary Internet Files\Content.IE5\RZQ89JMO\MC90044652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5503" y="2229056"/>
            <a:ext cx="1794967" cy="112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Dundovi\AppData\Local\Microsoft\Windows\Temporary Internet Files\Content.IE5\UOU2JUBL\MP90017845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5434" y="2297792"/>
            <a:ext cx="1889981" cy="1259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Dundovi\AppData\Local\Microsoft\Windows\Temporary Internet Files\Content.IE5\1K03EX9L\MC90044655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181" y="2170566"/>
            <a:ext cx="1304520" cy="1437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Dundovi\AppData\Local\Microsoft\Windows\Temporary Internet Files\Content.IE5\UOU2JUBL\MP900177837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284" y="2128231"/>
            <a:ext cx="1132842" cy="1699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Dundovi\AppData\Local\Microsoft\Windows\Temporary Internet Files\Content.IE5\1K03EX9L\MP900427584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9950" y="2520016"/>
            <a:ext cx="1552880" cy="1033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Dundovi\AppData\Local\Microsoft\Windows\Temporary Internet Files\Content.IE5\RZQ89JMO\MP900422560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8880" y="2240717"/>
            <a:ext cx="1131590" cy="1508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Dundovi\AppData\Local\Microsoft\Windows\Temporary Internet Files\Content.IE5\UOU2JUBL\MP900402665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613" y="2450812"/>
            <a:ext cx="1806124" cy="1203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05415" y="3541346"/>
            <a:ext cx="685577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err="1" smtClean="0"/>
              <a:t>Volleyball</a:t>
            </a:r>
            <a:r>
              <a:rPr lang="cs-CZ" i="1" dirty="0" smtClean="0"/>
              <a:t>             </a:t>
            </a:r>
            <a:r>
              <a:rPr lang="cs-CZ" i="1" dirty="0" smtClean="0"/>
              <a:t>basketball               </a:t>
            </a:r>
            <a:r>
              <a:rPr lang="cs-CZ" i="1" dirty="0" err="1" smtClean="0"/>
              <a:t>football</a:t>
            </a:r>
            <a:r>
              <a:rPr lang="cs-CZ" i="1" dirty="0" smtClean="0"/>
              <a:t>            </a:t>
            </a:r>
            <a:r>
              <a:rPr lang="cs-CZ" i="1" dirty="0" err="1" smtClean="0"/>
              <a:t>ice</a:t>
            </a:r>
            <a:r>
              <a:rPr lang="cs-CZ" i="1" dirty="0" smtClean="0"/>
              <a:t>-</a:t>
            </a:r>
            <a:r>
              <a:rPr lang="cs-CZ" i="1" dirty="0" err="1" smtClean="0"/>
              <a:t>hockey</a:t>
            </a:r>
            <a:r>
              <a:rPr lang="cs-CZ" i="1" dirty="0" smtClean="0"/>
              <a:t>       </a:t>
            </a:r>
            <a:r>
              <a:rPr lang="cs-CZ" i="1" dirty="0" err="1" smtClean="0"/>
              <a:t>tennis</a:t>
            </a:r>
            <a:endParaRPr lang="cs-CZ" i="1" dirty="0" smtClean="0"/>
          </a:p>
          <a:p>
            <a:endParaRPr lang="cs-CZ" i="1" dirty="0" smtClean="0"/>
          </a:p>
          <a:p>
            <a:endParaRPr lang="cs-CZ" i="1" dirty="0"/>
          </a:p>
          <a:p>
            <a:endParaRPr lang="cs-CZ" i="1" dirty="0"/>
          </a:p>
          <a:p>
            <a:r>
              <a:rPr lang="cs-CZ" i="1" dirty="0" err="1" smtClean="0"/>
              <a:t>Gymnastic</a:t>
            </a:r>
            <a:r>
              <a:rPr lang="cs-CZ" i="1" dirty="0" smtClean="0"/>
              <a:t>            </a:t>
            </a:r>
            <a:r>
              <a:rPr lang="cs-CZ" i="1" dirty="0" err="1" smtClean="0"/>
              <a:t>atletic</a:t>
            </a:r>
            <a:r>
              <a:rPr lang="cs-CZ" i="1" dirty="0" smtClean="0"/>
              <a:t>              </a:t>
            </a:r>
            <a:r>
              <a:rPr lang="cs-CZ" dirty="0" smtClean="0"/>
              <a:t>baseball            table </a:t>
            </a:r>
            <a:r>
              <a:rPr lang="cs-CZ" dirty="0" err="1" smtClean="0"/>
              <a:t>tennis</a:t>
            </a:r>
            <a:r>
              <a:rPr lang="cs-CZ" dirty="0" smtClean="0"/>
              <a:t>             box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Dance                       </a:t>
            </a:r>
            <a:r>
              <a:rPr lang="cs-CZ" dirty="0" err="1" smtClean="0"/>
              <a:t>fishing</a:t>
            </a:r>
            <a:r>
              <a:rPr lang="cs-CZ" dirty="0" smtClean="0"/>
              <a:t>                      </a:t>
            </a:r>
            <a:r>
              <a:rPr lang="cs-CZ" dirty="0" err="1" smtClean="0"/>
              <a:t>cycling</a:t>
            </a:r>
            <a:r>
              <a:rPr lang="cs-CZ" dirty="0" smtClean="0"/>
              <a:t>            </a:t>
            </a:r>
            <a:r>
              <a:rPr lang="cs-CZ" dirty="0" err="1" smtClean="0"/>
              <a:t>skiing</a:t>
            </a:r>
            <a:r>
              <a:rPr lang="cs-CZ" dirty="0" smtClean="0"/>
              <a:t>        </a:t>
            </a:r>
            <a:r>
              <a:rPr lang="cs-CZ" dirty="0" err="1" smtClean="0"/>
              <a:t>skateing</a:t>
            </a:r>
            <a:r>
              <a:rPr lang="cs-CZ" dirty="0" smtClean="0"/>
              <a:t>    </a:t>
            </a:r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1044" name="Picture 20" descr="C:\Users\Dundovi\AppData\Local\Microsoft\Windows\Temporary Internet Files\Content.IE5\47EGA0UN\MP900433034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2274" y="2482336"/>
            <a:ext cx="1688232" cy="1125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548987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Read</a:t>
            </a:r>
            <a:r>
              <a:rPr lang="cs-CZ" dirty="0" smtClean="0"/>
              <a:t> and </a:t>
            </a:r>
            <a:r>
              <a:rPr lang="cs-CZ" dirty="0" err="1" smtClean="0"/>
              <a:t>translate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My </a:t>
            </a:r>
            <a:r>
              <a:rPr lang="cs-CZ" dirty="0" smtClean="0"/>
              <a:t>favorite </a:t>
            </a:r>
            <a:r>
              <a:rPr lang="cs-CZ" dirty="0" smtClean="0"/>
              <a:t>sport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volleyball.I</a:t>
            </a:r>
            <a:r>
              <a:rPr lang="cs-CZ" dirty="0" smtClean="0"/>
              <a:t> play </a:t>
            </a:r>
            <a:r>
              <a:rPr lang="cs-CZ" dirty="0" err="1" smtClean="0"/>
              <a:t>volleyball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Sunday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my </a:t>
            </a:r>
            <a:r>
              <a:rPr lang="cs-CZ" dirty="0" err="1" smtClean="0"/>
              <a:t>friends.I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sport very </a:t>
            </a:r>
            <a:r>
              <a:rPr lang="cs-CZ" dirty="0" err="1" smtClean="0"/>
              <a:t>well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i="1" dirty="0" smtClean="0"/>
              <a:t>Napiš několik vět o sobě: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……………………………………………………………………………………………………………………………………………………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9583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4664016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79</Words>
  <Application>Microsoft Office PowerPoint</Application>
  <PresentationFormat>Předvádění na obrazovce (4:3)</PresentationFormat>
  <Paragraphs>26</Paragraphs>
  <Slides>4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systému Office</vt:lpstr>
      <vt:lpstr>Prezentace</vt:lpstr>
      <vt:lpstr>Snímek 1</vt:lpstr>
      <vt:lpstr>SPORTS</vt:lpstr>
      <vt:lpstr>Read and translate it.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SPORTS</dc:title>
  <dc:creator>Dundovi</dc:creator>
  <cp:lastModifiedBy>HP</cp:lastModifiedBy>
  <cp:revision>12</cp:revision>
  <dcterms:created xsi:type="dcterms:W3CDTF">2012-01-14T14:13:41Z</dcterms:created>
  <dcterms:modified xsi:type="dcterms:W3CDTF">2012-06-28T18:28:35Z</dcterms:modified>
</cp:coreProperties>
</file>