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6" r:id="rId4"/>
    <p:sldId id="258" r:id="rId5"/>
    <p:sldId id="259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7B534-90EC-41BD-94EE-1ED9763F0537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14623-9057-43ED-B560-A6DCB50696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55788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7B534-90EC-41BD-94EE-1ED9763F0537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14623-9057-43ED-B560-A6DCB50696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160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7B534-90EC-41BD-94EE-1ED9763F0537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14623-9057-43ED-B560-A6DCB50696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09531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7B534-90EC-41BD-94EE-1ED9763F0537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14623-9057-43ED-B560-A6DCB50696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702934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7B534-90EC-41BD-94EE-1ED9763F0537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14623-9057-43ED-B560-A6DCB50696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681972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7B534-90EC-41BD-94EE-1ED9763F0537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14623-9057-43ED-B560-A6DCB50696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7661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7B534-90EC-41BD-94EE-1ED9763F0537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14623-9057-43ED-B560-A6DCB50696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4721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7B534-90EC-41BD-94EE-1ED9763F0537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14623-9057-43ED-B560-A6DCB50696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788257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7B534-90EC-41BD-94EE-1ED9763F0537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14623-9057-43ED-B560-A6DCB50696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54293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7B534-90EC-41BD-94EE-1ED9763F0537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14623-9057-43ED-B560-A6DCB50696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87653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27B534-90EC-41BD-94EE-1ED9763F0537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A14623-9057-43ED-B560-A6DCB50696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94530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27B534-90EC-41BD-94EE-1ED9763F0537}" type="datetimeFigureOut">
              <a:rPr lang="cs-CZ" smtClean="0"/>
              <a:t>12.6.2012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A14623-9057-43ED-B560-A6DCB506965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00609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3" Type="http://schemas.openxmlformats.org/officeDocument/2006/relationships/image" Target="../media/image3.wmf"/><Relationship Id="rId7" Type="http://schemas.openxmlformats.org/officeDocument/2006/relationships/image" Target="../media/image7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wmf"/><Relationship Id="rId5" Type="http://schemas.openxmlformats.org/officeDocument/2006/relationships/image" Target="../media/image5.wmf"/><Relationship Id="rId10" Type="http://schemas.openxmlformats.org/officeDocument/2006/relationships/image" Target="../media/image10.wmf"/><Relationship Id="rId4" Type="http://schemas.openxmlformats.org/officeDocument/2006/relationships/image" Target="../media/image4.wmf"/><Relationship Id="rId9" Type="http://schemas.openxmlformats.org/officeDocument/2006/relationships/image" Target="../media/image9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41" y="151802"/>
            <a:ext cx="8896247" cy="66893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63688" y="2668270"/>
            <a:ext cx="18281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Martina </a:t>
            </a:r>
            <a:r>
              <a:rPr lang="cs-CZ" dirty="0" err="1" smtClean="0"/>
              <a:t>Dundová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059832" y="3212976"/>
            <a:ext cx="3393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mtClean="0"/>
              <a:t>VY_22_INOVACE_1B_15_CLOTHES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339752" y="3748390"/>
            <a:ext cx="8867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Clothes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1763570" y="4293096"/>
            <a:ext cx="72487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čtvrtý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041802" y="4810143"/>
            <a:ext cx="6527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2012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1547664" y="5439681"/>
            <a:ext cx="33064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Sloveso to </a:t>
            </a:r>
            <a:r>
              <a:rPr lang="cs-CZ" dirty="0" err="1" smtClean="0"/>
              <a:t>have</a:t>
            </a:r>
            <a:r>
              <a:rPr lang="cs-CZ" dirty="0" smtClean="0"/>
              <a:t>, otázka, odpověď</a:t>
            </a:r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339752" y="6021288"/>
            <a:ext cx="44985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Skládání, odpovídání na otázky, tvoření otázek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407285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/>
              <a:t>To </a:t>
            </a:r>
            <a:r>
              <a:rPr lang="cs-CZ" sz="3600" u="sng" dirty="0" err="1" smtClean="0"/>
              <a:t>have</a:t>
            </a:r>
            <a:endParaRPr lang="cs-CZ" sz="36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Zopakuj si časování slovesa To </a:t>
            </a:r>
            <a:r>
              <a:rPr lang="cs-CZ" dirty="0" err="1" smtClean="0"/>
              <a:t>have</a:t>
            </a:r>
            <a:r>
              <a:rPr lang="cs-CZ" dirty="0" smtClean="0"/>
              <a:t>:</a:t>
            </a:r>
          </a:p>
          <a:p>
            <a:r>
              <a:rPr lang="cs-CZ" dirty="0" smtClean="0"/>
              <a:t>I      ………….        </a:t>
            </a:r>
            <a:r>
              <a:rPr lang="cs-CZ" dirty="0" err="1" smtClean="0"/>
              <a:t>We</a:t>
            </a:r>
            <a:r>
              <a:rPr lang="cs-CZ" dirty="0" smtClean="0"/>
              <a:t>  ………….</a:t>
            </a:r>
          </a:p>
          <a:p>
            <a:pPr marL="0" indent="0">
              <a:buNone/>
            </a:pPr>
            <a:r>
              <a:rPr lang="cs-CZ" dirty="0" smtClean="0"/>
              <a:t>   </a:t>
            </a:r>
            <a:r>
              <a:rPr lang="cs-CZ" dirty="0" err="1" smtClean="0"/>
              <a:t>You</a:t>
            </a:r>
            <a:r>
              <a:rPr lang="cs-CZ" dirty="0" smtClean="0"/>
              <a:t>  …………         </a:t>
            </a:r>
            <a:r>
              <a:rPr lang="cs-CZ" dirty="0" err="1" smtClean="0"/>
              <a:t>you</a:t>
            </a:r>
            <a:r>
              <a:rPr lang="cs-CZ" dirty="0" smtClean="0"/>
              <a:t> ………….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err="1" smtClean="0"/>
              <a:t>she</a:t>
            </a:r>
            <a:r>
              <a:rPr lang="cs-CZ" dirty="0" smtClean="0"/>
              <a:t>   …………        </a:t>
            </a:r>
            <a:r>
              <a:rPr lang="cs-CZ" dirty="0" err="1" smtClean="0"/>
              <a:t>they</a:t>
            </a:r>
            <a:r>
              <a:rPr lang="cs-CZ" dirty="0" smtClean="0"/>
              <a:t> …………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he     ………..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</a:t>
            </a:r>
            <a:r>
              <a:rPr lang="cs-CZ" dirty="0" err="1" smtClean="0"/>
              <a:t>it</a:t>
            </a:r>
            <a:r>
              <a:rPr lang="cs-CZ" dirty="0" smtClean="0"/>
              <a:t>       …………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6125199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69622" y="60370"/>
            <a:ext cx="7774632" cy="538006"/>
          </a:xfrm>
        </p:spPr>
        <p:txBody>
          <a:bodyPr>
            <a:normAutofit fontScale="90000"/>
          </a:bodyPr>
          <a:lstStyle/>
          <a:p>
            <a:r>
              <a:rPr lang="cs-CZ" b="1" i="1" u="sng" dirty="0" err="1" smtClean="0"/>
              <a:t>Clothes</a:t>
            </a:r>
            <a:endParaRPr lang="cs-CZ" b="1" i="1" u="sng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13332" y="548680"/>
            <a:ext cx="6400800" cy="648072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Sestav správně oblečení pro </a:t>
            </a:r>
            <a:r>
              <a:rPr lang="cs-CZ" dirty="0" err="1" smtClean="0"/>
              <a:t>maminku,tatínka,synka</a:t>
            </a:r>
            <a:r>
              <a:rPr lang="cs-CZ" dirty="0" smtClean="0"/>
              <a:t> a popiš, co mají na sobě.</a:t>
            </a:r>
            <a:endParaRPr lang="cs-CZ" dirty="0"/>
          </a:p>
        </p:txBody>
      </p:sp>
      <p:pic>
        <p:nvPicPr>
          <p:cNvPr id="1027" name="Picture 3" descr="C:\Users\Dundovi\AppData\Local\Microsoft\Windows\Temporary Internet Files\Content.IE5\XWAA6Q4S\MC90011347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92" y="3631014"/>
            <a:ext cx="1397106" cy="2852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Dundovi\AppData\Local\Microsoft\Windows\Temporary Internet Files\Content.IE5\KRG9AUDF\MC90011345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40542">
            <a:off x="7220011" y="1376650"/>
            <a:ext cx="1852441" cy="199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Dundovi\AppData\Local\Microsoft\Windows\Temporary Internet Files\Content.IE5\UOU2JUBL\MC9003531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08367" y="5880502"/>
            <a:ext cx="1461619" cy="6034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Dundovi\AppData\Local\Microsoft\Windows\Temporary Internet Files\Content.IE5\47EGA0UN\MC900113322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62645">
            <a:off x="6414170" y="3569875"/>
            <a:ext cx="2188395" cy="2094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Dundovi\AppData\Local\Microsoft\Windows\Temporary Internet Files\Content.IE5\47EGA0UN\MC90011338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7019" y="2693381"/>
            <a:ext cx="2181718" cy="2348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Dundovi\AppData\Local\Microsoft\Windows\Temporary Internet Files\Content.IE5\KRG9AUDF\MC900406426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9379" y="1233538"/>
            <a:ext cx="1304577" cy="12593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Dundovi\AppData\Local\Microsoft\Windows\Temporary Internet Files\Content.IE5\47EGA0UN\MC900057027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5188580"/>
            <a:ext cx="1192156" cy="1293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Dundovi\AppData\Local\Microsoft\Windows\Temporary Internet Files\Content.IE5\Q6NS6LLA\MC900113404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6973" y="1086473"/>
            <a:ext cx="2048154" cy="161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Dundovi\AppData\Local\Microsoft\Windows\Temporary Internet Files\Content.IE5\47EGA0UN\MC900057026[1].wmf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1655" y="2869857"/>
            <a:ext cx="907085" cy="753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539553" y="1980426"/>
            <a:ext cx="972108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Jeans</a:t>
            </a:r>
            <a:endParaRPr lang="cs-CZ" dirty="0" smtClean="0"/>
          </a:p>
          <a:p>
            <a:r>
              <a:rPr lang="cs-CZ" dirty="0" smtClean="0"/>
              <a:t>T-</a:t>
            </a:r>
            <a:r>
              <a:rPr lang="cs-CZ" dirty="0" err="1" smtClean="0"/>
              <a:t>shirt</a:t>
            </a:r>
            <a:endParaRPr lang="cs-CZ" dirty="0" smtClean="0"/>
          </a:p>
          <a:p>
            <a:r>
              <a:rPr lang="cs-CZ" dirty="0" err="1" smtClean="0"/>
              <a:t>Trainers</a:t>
            </a:r>
            <a:endParaRPr lang="cs-CZ" dirty="0" smtClean="0"/>
          </a:p>
          <a:p>
            <a:r>
              <a:rPr lang="cs-CZ" dirty="0" err="1" smtClean="0"/>
              <a:t>Shorts</a:t>
            </a:r>
            <a:endParaRPr lang="cs-CZ" dirty="0" smtClean="0"/>
          </a:p>
          <a:p>
            <a:r>
              <a:rPr lang="cs-CZ" dirty="0" smtClean="0"/>
              <a:t>Anorak</a:t>
            </a:r>
          </a:p>
          <a:p>
            <a:r>
              <a:rPr lang="cs-CZ" dirty="0" err="1" smtClean="0"/>
              <a:t>Blouse</a:t>
            </a:r>
            <a:endParaRPr lang="cs-CZ" dirty="0" smtClean="0"/>
          </a:p>
          <a:p>
            <a:r>
              <a:rPr lang="cs-CZ" dirty="0" err="1" smtClean="0"/>
              <a:t>Sandals</a:t>
            </a:r>
            <a:endParaRPr lang="cs-CZ" dirty="0" smtClean="0"/>
          </a:p>
          <a:p>
            <a:r>
              <a:rPr lang="cs-CZ" dirty="0" err="1" smtClean="0"/>
              <a:t>Shoes</a:t>
            </a:r>
            <a:endParaRPr lang="cs-CZ" dirty="0" smtClean="0"/>
          </a:p>
          <a:p>
            <a:r>
              <a:rPr lang="cs-CZ" dirty="0" err="1" smtClean="0"/>
              <a:t>Skirt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31434655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u="sng" dirty="0" smtClean="0">
                <a:solidFill>
                  <a:schemeClr val="accent1">
                    <a:lumMod val="75000"/>
                  </a:schemeClr>
                </a:solidFill>
              </a:rPr>
              <a:t>Pomoz </a:t>
            </a:r>
            <a:r>
              <a:rPr lang="cs-CZ" sz="2800" u="sng" dirty="0" err="1" smtClean="0">
                <a:solidFill>
                  <a:schemeClr val="accent1">
                    <a:lumMod val="75000"/>
                  </a:schemeClr>
                </a:solidFill>
              </a:rPr>
              <a:t>Petrovi.Odpovídej</a:t>
            </a:r>
            <a:r>
              <a:rPr lang="cs-CZ" sz="2800" u="sng" dirty="0" smtClean="0">
                <a:solidFill>
                  <a:schemeClr val="accent1">
                    <a:lumMod val="75000"/>
                  </a:schemeClr>
                </a:solidFill>
              </a:rPr>
              <a:t> na otázky</a:t>
            </a:r>
            <a:br>
              <a:rPr lang="cs-CZ" sz="2800" u="sng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sz="2800" u="sng" dirty="0" err="1" smtClean="0">
                <a:solidFill>
                  <a:schemeClr val="accent1">
                    <a:lumMod val="75000"/>
                  </a:schemeClr>
                </a:solidFill>
              </a:rPr>
              <a:t>Yes</a:t>
            </a:r>
            <a:r>
              <a:rPr lang="cs-CZ" sz="2800" u="sng" dirty="0" smtClean="0">
                <a:solidFill>
                  <a:schemeClr val="accent1">
                    <a:lumMod val="75000"/>
                  </a:schemeClr>
                </a:solidFill>
              </a:rPr>
              <a:t>, I </a:t>
            </a:r>
            <a:r>
              <a:rPr lang="cs-CZ" sz="2800" u="sng" dirty="0" err="1" smtClean="0">
                <a:solidFill>
                  <a:schemeClr val="accent1">
                    <a:lumMod val="75000"/>
                  </a:schemeClr>
                </a:solidFill>
              </a:rPr>
              <a:t>have</a:t>
            </a:r>
            <a:r>
              <a:rPr lang="cs-CZ" sz="2800" u="sng" dirty="0" smtClean="0">
                <a:solidFill>
                  <a:schemeClr val="accent1">
                    <a:lumMod val="75000"/>
                  </a:schemeClr>
                </a:solidFill>
              </a:rPr>
              <a:t> nebo No, I </a:t>
            </a:r>
            <a:r>
              <a:rPr lang="cs-CZ" sz="2800" u="sng" dirty="0" err="1" smtClean="0">
                <a:solidFill>
                  <a:schemeClr val="accent1">
                    <a:lumMod val="75000"/>
                  </a:schemeClr>
                </a:solidFill>
              </a:rPr>
              <a:t>haven´t</a:t>
            </a:r>
            <a:endParaRPr lang="cs-CZ" sz="2800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916832"/>
            <a:ext cx="8229600" cy="4525963"/>
          </a:xfrm>
        </p:spPr>
        <p:txBody>
          <a:bodyPr>
            <a:normAutofit/>
          </a:bodyPr>
          <a:lstStyle/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blue </a:t>
            </a:r>
            <a:r>
              <a:rPr lang="cs-CZ" dirty="0" err="1" smtClean="0"/>
              <a:t>jeans</a:t>
            </a:r>
            <a:r>
              <a:rPr lang="cs-CZ" dirty="0" smtClean="0"/>
              <a:t>?.............................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red</a:t>
            </a:r>
            <a:r>
              <a:rPr lang="cs-CZ" dirty="0" smtClean="0"/>
              <a:t> T-</a:t>
            </a:r>
            <a:r>
              <a:rPr lang="cs-CZ" dirty="0" err="1" smtClean="0"/>
              <a:t>shirt</a:t>
            </a:r>
            <a:r>
              <a:rPr lang="cs-CZ" dirty="0" smtClean="0"/>
              <a:t>?.............................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pink </a:t>
            </a:r>
            <a:r>
              <a:rPr lang="cs-CZ" dirty="0" err="1" smtClean="0"/>
              <a:t>jacket</a:t>
            </a:r>
            <a:r>
              <a:rPr lang="cs-CZ" dirty="0" smtClean="0"/>
              <a:t>?............................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green </a:t>
            </a:r>
            <a:r>
              <a:rPr lang="cs-CZ" dirty="0" err="1" smtClean="0"/>
              <a:t>shoes</a:t>
            </a:r>
            <a:r>
              <a:rPr lang="cs-CZ" dirty="0" smtClean="0"/>
              <a:t>?...........................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yellow</a:t>
            </a:r>
            <a:r>
              <a:rPr lang="cs-CZ" dirty="0" smtClean="0"/>
              <a:t> </a:t>
            </a:r>
            <a:r>
              <a:rPr lang="cs-CZ" dirty="0" err="1" smtClean="0"/>
              <a:t>hat</a:t>
            </a:r>
            <a:r>
              <a:rPr lang="cs-CZ" dirty="0" smtClean="0"/>
              <a:t>?..............................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white</a:t>
            </a:r>
            <a:r>
              <a:rPr lang="cs-CZ" dirty="0" smtClean="0"/>
              <a:t> </a:t>
            </a:r>
            <a:r>
              <a:rPr lang="cs-CZ" dirty="0" err="1" smtClean="0"/>
              <a:t>skirt</a:t>
            </a:r>
            <a:r>
              <a:rPr lang="cs-CZ" dirty="0" smtClean="0"/>
              <a:t>?...............................</a:t>
            </a:r>
          </a:p>
          <a:p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black</a:t>
            </a:r>
            <a:r>
              <a:rPr lang="cs-CZ" dirty="0" smtClean="0"/>
              <a:t> </a:t>
            </a:r>
            <a:r>
              <a:rPr lang="cs-CZ" dirty="0" err="1" smtClean="0"/>
              <a:t>trousers</a:t>
            </a:r>
            <a:r>
              <a:rPr lang="cs-CZ" dirty="0" smtClean="0"/>
              <a:t>?.........................</a:t>
            </a:r>
            <a:endParaRPr lang="cs-CZ" dirty="0"/>
          </a:p>
        </p:txBody>
      </p:sp>
      <p:pic>
        <p:nvPicPr>
          <p:cNvPr id="2050" name="Picture 2" descr="C:\Users\Dundovi\AppData\Local\Microsoft\Windows\Temporary Internet Files\Content.IE5\UOU2JUBL\MP90044656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632"/>
            <a:ext cx="775742" cy="1368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6569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400" u="sng" dirty="0" smtClean="0"/>
              <a:t>Vytvoř otázku pomocí slovesa To </a:t>
            </a:r>
            <a:r>
              <a:rPr lang="cs-CZ" sz="2400" u="sng" dirty="0" err="1" smtClean="0"/>
              <a:t>have</a:t>
            </a:r>
            <a:r>
              <a:rPr lang="cs-CZ" sz="2400" u="sng" dirty="0" smtClean="0"/>
              <a:t>:</a:t>
            </a:r>
            <a:endParaRPr lang="cs-CZ" sz="24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Př.: </a:t>
            </a:r>
            <a:r>
              <a:rPr lang="cs-CZ" dirty="0" err="1" smtClean="0"/>
              <a:t>Have</a:t>
            </a:r>
            <a:r>
              <a:rPr lang="cs-CZ" dirty="0" smtClean="0"/>
              <a:t> </a:t>
            </a:r>
            <a:r>
              <a:rPr lang="cs-CZ" dirty="0" err="1" smtClean="0"/>
              <a:t>you</a:t>
            </a:r>
            <a:r>
              <a:rPr lang="cs-CZ" dirty="0" smtClean="0"/>
              <a:t> </a:t>
            </a:r>
            <a:r>
              <a:rPr lang="cs-CZ" dirty="0" err="1" smtClean="0"/>
              <a:t>got</a:t>
            </a:r>
            <a:r>
              <a:rPr lang="cs-CZ" dirty="0" smtClean="0"/>
              <a:t> a </a:t>
            </a:r>
            <a:r>
              <a:rPr lang="cs-CZ" dirty="0" err="1" smtClean="0"/>
              <a:t>purple</a:t>
            </a:r>
            <a:r>
              <a:rPr lang="cs-CZ" dirty="0" smtClean="0"/>
              <a:t> </a:t>
            </a:r>
            <a:r>
              <a:rPr lang="cs-CZ" dirty="0" err="1" smtClean="0"/>
              <a:t>dress</a:t>
            </a:r>
            <a:r>
              <a:rPr lang="cs-CZ" dirty="0" smtClean="0"/>
              <a:t>?</a:t>
            </a:r>
          </a:p>
          <a:p>
            <a:r>
              <a:rPr lang="cs-CZ" dirty="0" smtClean="0"/>
              <a:t>………………………………………………….</a:t>
            </a:r>
          </a:p>
          <a:p>
            <a:r>
              <a:rPr lang="cs-CZ" dirty="0" smtClean="0"/>
              <a:t>…………………………………………………...</a:t>
            </a:r>
          </a:p>
          <a:p>
            <a:r>
              <a:rPr lang="cs-CZ" dirty="0" smtClean="0"/>
              <a:t>……………………………………………………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18466872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000" u="sng" dirty="0" smtClean="0"/>
              <a:t>Zdroje:</a:t>
            </a:r>
            <a:endParaRPr lang="cs-CZ" sz="2000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Otevřená galerie MS OFFICE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5786955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</TotalTime>
  <Words>151</Words>
  <Application>Microsoft Office PowerPoint</Application>
  <PresentationFormat>Předvádění na obrazovce (4:3)</PresentationFormat>
  <Paragraphs>40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Prezentace aplikace PowerPoint</vt:lpstr>
      <vt:lpstr>To have</vt:lpstr>
      <vt:lpstr>Clothes</vt:lpstr>
      <vt:lpstr>Pomoz Petrovi.Odpovídej na otázky Yes, I have nebo No, I haven´t</vt:lpstr>
      <vt:lpstr>Vytvoř otázku pomocí slovesa To have: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Clothes</dc:title>
  <dc:creator>Dundovi</dc:creator>
  <cp:lastModifiedBy>Dundovi</cp:lastModifiedBy>
  <cp:revision>6</cp:revision>
  <dcterms:created xsi:type="dcterms:W3CDTF">2012-01-31T14:04:00Z</dcterms:created>
  <dcterms:modified xsi:type="dcterms:W3CDTF">2012-06-12T17:26:32Z</dcterms:modified>
</cp:coreProperties>
</file>