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6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9" d="100"/>
          <a:sy n="59" d="100"/>
        </p:scale>
        <p:origin x="-7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20145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9427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58515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9741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4442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8991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74125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6392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9769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103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20201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57DD4B-5285-4F85-9DF9-12BEA99C9956}" type="datetimeFigureOut">
              <a:rPr lang="cs-CZ" smtClean="0"/>
              <a:pPr/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CBF91C-70F7-43EA-B18B-0304901314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78482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_2007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xmlns="" val="1138323700"/>
              </p:ext>
            </p:extLst>
          </p:nvPr>
        </p:nvGraphicFramePr>
        <p:xfrm>
          <a:off x="251520" y="260648"/>
          <a:ext cx="8597337" cy="6447256"/>
        </p:xfrm>
        <a:graphic>
          <a:graphicData uri="http://schemas.openxmlformats.org/presentationml/2006/ole">
            <p:oleObj spid="_x0000_s1029" name="Prezentace" r:id="rId3" imgW="4570378" imgH="3427533" progId="PowerPoint.Show.12">
              <p:embed/>
            </p:oleObj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987824" y="3172326"/>
            <a:ext cx="40965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VY_22_INOVACE_1B_16_FARM_ANIMALS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3726324"/>
            <a:ext cx="1435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Farm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5373216"/>
            <a:ext cx="3024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Názvy </a:t>
            </a:r>
            <a:r>
              <a:rPr lang="cs-CZ" dirty="0" err="1" smtClean="0"/>
              <a:t>zvířat,porozumění</a:t>
            </a:r>
            <a:r>
              <a:rPr lang="cs-CZ" dirty="0" smtClean="0"/>
              <a:t> textu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47303" y="5877272"/>
            <a:ext cx="4538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Přiřazování, </a:t>
            </a:r>
            <a:r>
              <a:rPr lang="cs-CZ" dirty="0" err="1" smtClean="0"/>
              <a:t>čtení,překládání,odpovídání</a:t>
            </a:r>
            <a:r>
              <a:rPr lang="cs-CZ" dirty="0" smtClean="0"/>
              <a:t> na </a:t>
            </a:r>
            <a:r>
              <a:rPr lang="cs-CZ" dirty="0" err="1" smtClean="0"/>
              <a:t>ot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12530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345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i="1" u="sng" dirty="0" err="1" smtClean="0"/>
              <a:t>Farm</a:t>
            </a:r>
            <a:r>
              <a:rPr lang="cs-CZ" sz="2000" b="1" i="1" u="sng" dirty="0" smtClean="0"/>
              <a:t> </a:t>
            </a:r>
            <a:r>
              <a:rPr lang="cs-CZ" sz="2000" b="1" i="1" u="sng" dirty="0" err="1"/>
              <a:t>a</a:t>
            </a:r>
            <a:r>
              <a:rPr lang="cs-CZ" sz="2000" b="1" i="1" u="sng" dirty="0" err="1" smtClean="0"/>
              <a:t>nimals</a:t>
            </a:r>
            <a:endParaRPr lang="cs-CZ" sz="2000" b="1" i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412776"/>
            <a:ext cx="6400800" cy="468052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Najdi názvy zvířat a rozděl je čarou:</a:t>
            </a:r>
          </a:p>
          <a:p>
            <a:endParaRPr lang="cs-CZ" dirty="0"/>
          </a:p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Cowpighorseduckchickensheepdog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catcockgoathankittenpuppy</a:t>
            </a:r>
            <a:endParaRPr lang="cs-CZ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Dundovi\AppData\Local\Microsoft\Windows\Temporary Internet Files\Content.IE5\YKGS1UE3\MC9001496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423564"/>
            <a:ext cx="2160240" cy="1967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128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 věty k obrázkům:</a:t>
            </a:r>
            <a:endParaRPr lang="cs-CZ" dirty="0"/>
          </a:p>
        </p:txBody>
      </p:sp>
      <p:pic>
        <p:nvPicPr>
          <p:cNvPr id="2050" name="Picture 2" descr="C:\Users\Dundovi\AppData\Local\Microsoft\Windows\Temporary Internet Files\Content.IE5\UOU2JUBL\MP900431792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5090196"/>
            <a:ext cx="862306" cy="572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Dundovi\AppData\Local\Microsoft\Windows\Temporary Internet Files\Content.IE5\47EGA0UN\MP90043101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320894"/>
            <a:ext cx="891784" cy="89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undovi\AppData\Local\Microsoft\Windows\Temporary Internet Files\Content.IE5\1K03EX9L\MP90043184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0549" y="3429000"/>
            <a:ext cx="645674" cy="64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Dundovi\AppData\Local\Microsoft\Windows\Temporary Internet Files\Content.IE5\RZQ89JMO\MP9004386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229220"/>
            <a:ext cx="729968" cy="109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Dundovi\AppData\Local\Microsoft\Windows\Temporary Internet Files\Content.IE5\XWAA6Q4S\MP90026266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23777" y="1772816"/>
            <a:ext cx="1079218" cy="724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Dundovi\AppData\Local\Microsoft\Windows\Temporary Internet Files\Content.IE5\UOU2JUBL\MP90040711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09759" y="5661248"/>
            <a:ext cx="878361" cy="829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19543" y="1304685"/>
            <a:ext cx="5148601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got</a:t>
            </a:r>
            <a:r>
              <a:rPr lang="cs-CZ" sz="2400" dirty="0" smtClean="0"/>
              <a:t> a </a:t>
            </a:r>
            <a:r>
              <a:rPr lang="cs-CZ" sz="2400" dirty="0" err="1" smtClean="0"/>
              <a:t>brown</a:t>
            </a:r>
            <a:r>
              <a:rPr lang="cs-CZ" sz="2400" dirty="0" smtClean="0"/>
              <a:t> </a:t>
            </a:r>
            <a:r>
              <a:rPr lang="cs-CZ" sz="2400" dirty="0" err="1" smtClean="0"/>
              <a:t>horse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My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hen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is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6">
                    <a:lumMod val="75000"/>
                  </a:schemeClr>
                </a:solidFill>
              </a:rPr>
              <a:t>white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endParaRPr lang="cs-CZ" sz="2400" dirty="0"/>
          </a:p>
          <a:p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There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are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two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pigs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tx2">
                    <a:lumMod val="75000"/>
                  </a:schemeClr>
                </a:solidFill>
              </a:rPr>
              <a:t>farm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A </a:t>
            </a:r>
            <a:r>
              <a:rPr lang="cs-CZ" sz="2400" dirty="0" err="1" smtClean="0">
                <a:solidFill>
                  <a:srgbClr val="FF0000"/>
                </a:solidFill>
              </a:rPr>
              <a:t>white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goat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is</a:t>
            </a:r>
            <a:r>
              <a:rPr lang="cs-CZ" sz="2400" dirty="0" smtClean="0">
                <a:solidFill>
                  <a:srgbClr val="FF0000"/>
                </a:solidFill>
              </a:rPr>
              <a:t> on </a:t>
            </a:r>
            <a:r>
              <a:rPr lang="cs-CZ" sz="2400" dirty="0" err="1" smtClean="0">
                <a:solidFill>
                  <a:srgbClr val="FF0000"/>
                </a:solidFill>
              </a:rPr>
              <a:t>the</a:t>
            </a:r>
            <a:r>
              <a:rPr lang="cs-CZ" sz="2400" dirty="0" smtClean="0">
                <a:solidFill>
                  <a:srgbClr val="FF0000"/>
                </a:solidFill>
              </a:rPr>
              <a:t> top </a:t>
            </a:r>
            <a:r>
              <a:rPr lang="cs-CZ" sz="2400" dirty="0" err="1" smtClean="0">
                <a:solidFill>
                  <a:srgbClr val="FF0000"/>
                </a:solidFill>
              </a:rPr>
              <a:t>of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mountains</a:t>
            </a:r>
            <a:r>
              <a:rPr lang="cs-CZ" sz="2400" dirty="0" smtClean="0">
                <a:solidFill>
                  <a:srgbClr val="FF0000"/>
                </a:solidFill>
              </a:rPr>
              <a:t>.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00B050"/>
                </a:solidFill>
              </a:rPr>
              <a:t>My </a:t>
            </a:r>
            <a:r>
              <a:rPr lang="cs-CZ" sz="2400" dirty="0" err="1" smtClean="0">
                <a:solidFill>
                  <a:srgbClr val="00B050"/>
                </a:solidFill>
              </a:rPr>
              <a:t>friends´ve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got</a:t>
            </a:r>
            <a:r>
              <a:rPr lang="cs-CZ" sz="2400" dirty="0" smtClean="0">
                <a:solidFill>
                  <a:srgbClr val="00B050"/>
                </a:solidFill>
              </a:rPr>
              <a:t> nice </a:t>
            </a:r>
            <a:r>
              <a:rPr lang="cs-CZ" sz="2400" dirty="0" err="1" smtClean="0">
                <a:solidFill>
                  <a:srgbClr val="00B050"/>
                </a:solidFill>
              </a:rPr>
              <a:t>cows</a:t>
            </a:r>
            <a:r>
              <a:rPr lang="cs-CZ" sz="2400" dirty="0" smtClean="0">
                <a:solidFill>
                  <a:srgbClr val="00B050"/>
                </a:solidFill>
              </a:rPr>
              <a:t> in </a:t>
            </a:r>
            <a:r>
              <a:rPr lang="cs-CZ" sz="2400" dirty="0" err="1" smtClean="0">
                <a:solidFill>
                  <a:srgbClr val="00B050"/>
                </a:solidFill>
              </a:rPr>
              <a:t>their</a:t>
            </a:r>
            <a:r>
              <a:rPr lang="cs-CZ" sz="2400" dirty="0" smtClean="0">
                <a:solidFill>
                  <a:srgbClr val="00B050"/>
                </a:solidFill>
              </a:rPr>
              <a:t> </a:t>
            </a:r>
            <a:r>
              <a:rPr lang="cs-CZ" sz="2400" dirty="0" err="1" smtClean="0">
                <a:solidFill>
                  <a:srgbClr val="00B050"/>
                </a:solidFill>
              </a:rPr>
              <a:t>farm</a:t>
            </a:r>
            <a:r>
              <a:rPr lang="cs-CZ" sz="2400" dirty="0" smtClean="0">
                <a:solidFill>
                  <a:srgbClr val="00B050"/>
                </a:solidFill>
              </a:rPr>
              <a:t>.</a:t>
            </a:r>
          </a:p>
          <a:p>
            <a:endParaRPr lang="cs-CZ" sz="2400" dirty="0"/>
          </a:p>
          <a:p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There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are a lot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of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sheep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in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the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2400" dirty="0" err="1" smtClean="0">
                <a:solidFill>
                  <a:schemeClr val="accent2">
                    <a:lumMod val="75000"/>
                  </a:schemeClr>
                </a:solidFill>
              </a:rPr>
              <a:t>picture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.</a:t>
            </a:r>
          </a:p>
          <a:p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72560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/>
              <a:t>Read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translate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err="1" smtClean="0"/>
              <a:t>Dear</a:t>
            </a:r>
            <a:r>
              <a:rPr lang="cs-CZ" dirty="0" smtClean="0"/>
              <a:t> Peggy.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animals</a:t>
            </a:r>
            <a:r>
              <a:rPr lang="cs-CZ" dirty="0" smtClean="0"/>
              <a:t> in </a:t>
            </a:r>
            <a:r>
              <a:rPr lang="cs-CZ" dirty="0" err="1" smtClean="0"/>
              <a:t>their</a:t>
            </a:r>
            <a:r>
              <a:rPr lang="cs-CZ" dirty="0" smtClean="0"/>
              <a:t> </a:t>
            </a:r>
            <a:r>
              <a:rPr lang="cs-CZ" dirty="0" err="1" smtClean="0"/>
              <a:t>farm.They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nice pink </a:t>
            </a:r>
            <a:r>
              <a:rPr lang="cs-CZ" dirty="0" err="1" smtClean="0"/>
              <a:t>pig</a:t>
            </a:r>
            <a:r>
              <a:rPr lang="cs-CZ" dirty="0" smtClean="0"/>
              <a:t>, </a:t>
            </a:r>
            <a:r>
              <a:rPr lang="cs-CZ" dirty="0" err="1" smtClean="0"/>
              <a:t>sixteen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chicken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 big </a:t>
            </a:r>
            <a:r>
              <a:rPr lang="cs-CZ" dirty="0" err="1" smtClean="0"/>
              <a:t>cow</a:t>
            </a:r>
            <a:r>
              <a:rPr lang="cs-CZ" dirty="0" smtClean="0"/>
              <a:t> ,</a:t>
            </a:r>
            <a:r>
              <a:rPr lang="cs-CZ" dirty="0" err="1" smtClean="0"/>
              <a:t>two</a:t>
            </a:r>
            <a:r>
              <a:rPr lang="cs-CZ" dirty="0" smtClean="0"/>
              <a:t> </a:t>
            </a:r>
            <a:r>
              <a:rPr lang="cs-CZ" dirty="0" err="1" smtClean="0"/>
              <a:t>horses</a:t>
            </a:r>
            <a:r>
              <a:rPr lang="cs-CZ" dirty="0" smtClean="0"/>
              <a:t> and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</a:t>
            </a:r>
            <a:r>
              <a:rPr lang="cs-CZ" dirty="0" err="1" smtClean="0"/>
              <a:t>goats.Holiday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comming,if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them,please,visit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 .</a:t>
            </a:r>
          </a:p>
          <a:p>
            <a:pPr marL="0" indent="0">
              <a:buNone/>
            </a:pPr>
            <a:r>
              <a:rPr lang="cs-CZ" dirty="0" err="1" smtClean="0"/>
              <a:t>Bye</a:t>
            </a:r>
            <a:r>
              <a:rPr lang="cs-CZ" dirty="0" smtClean="0"/>
              <a:t> Susan.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7904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Zdroje: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Otevřená galerie MS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4542296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144</TotalTime>
  <Words>138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7" baseType="lpstr">
      <vt:lpstr>Motiv systému Office</vt:lpstr>
      <vt:lpstr>Prezentace</vt:lpstr>
      <vt:lpstr>Snímek 1</vt:lpstr>
      <vt:lpstr>Farm animals</vt:lpstr>
      <vt:lpstr>Přiřaď věty k obrázkům:</vt:lpstr>
      <vt:lpstr>Read the letter and translate it: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Dundovi</dc:creator>
  <cp:lastModifiedBy>HP</cp:lastModifiedBy>
  <cp:revision>9</cp:revision>
  <dcterms:created xsi:type="dcterms:W3CDTF">2012-02-10T16:55:15Z</dcterms:created>
  <dcterms:modified xsi:type="dcterms:W3CDTF">2012-06-28T18:34:14Z</dcterms:modified>
</cp:coreProperties>
</file>