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8" r:id="rId2"/>
    <p:sldId id="256" r:id="rId3"/>
    <p:sldId id="259" r:id="rId4"/>
    <p:sldId id="261" r:id="rId5"/>
    <p:sldId id="264" r:id="rId6"/>
    <p:sldId id="258" r:id="rId7"/>
    <p:sldId id="262" r:id="rId8"/>
    <p:sldId id="263" r:id="rId9"/>
    <p:sldId id="265" r:id="rId10"/>
    <p:sldId id="269" r:id="rId11"/>
    <p:sldId id="266" r:id="rId12"/>
    <p:sldId id="257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8B63-57B6-48DD-B267-7484B66733D0}" type="datetimeFigureOut">
              <a:rPr lang="cs-CZ" smtClean="0"/>
              <a:pPr/>
              <a:t>25.4.2012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8FCE-D572-41DB-B5CA-52F1F2D62B1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8B63-57B6-48DD-B267-7484B66733D0}" type="datetimeFigureOut">
              <a:rPr lang="cs-CZ" smtClean="0"/>
              <a:pPr/>
              <a:t>25.4.2012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8FCE-D572-41DB-B5CA-52F1F2D62B1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8B63-57B6-48DD-B267-7484B66733D0}" type="datetimeFigureOut">
              <a:rPr lang="cs-CZ" smtClean="0"/>
              <a:pPr/>
              <a:t>25.4.2012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8FCE-D572-41DB-B5CA-52F1F2D62B1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8B63-57B6-48DD-B267-7484B66733D0}" type="datetimeFigureOut">
              <a:rPr lang="cs-CZ" smtClean="0"/>
              <a:pPr/>
              <a:t>25.4.2012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8FCE-D572-41DB-B5CA-52F1F2D62B1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8B63-57B6-48DD-B267-7484B66733D0}" type="datetimeFigureOut">
              <a:rPr lang="cs-CZ" smtClean="0"/>
              <a:pPr/>
              <a:t>25.4.2012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8FCE-D572-41DB-B5CA-52F1F2D62B1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8B63-57B6-48DD-B267-7484B66733D0}" type="datetimeFigureOut">
              <a:rPr lang="cs-CZ" smtClean="0"/>
              <a:pPr/>
              <a:t>25.4.2012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8FCE-D572-41DB-B5CA-52F1F2D62B1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8B63-57B6-48DD-B267-7484B66733D0}" type="datetimeFigureOut">
              <a:rPr lang="cs-CZ" smtClean="0"/>
              <a:pPr/>
              <a:t>25.4.2012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8FCE-D572-41DB-B5CA-52F1F2D62B1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8B63-57B6-48DD-B267-7484B66733D0}" type="datetimeFigureOut">
              <a:rPr lang="cs-CZ" smtClean="0"/>
              <a:pPr/>
              <a:t>25.4.2012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8FCE-D572-41DB-B5CA-52F1F2D62B1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8B63-57B6-48DD-B267-7484B66733D0}" type="datetimeFigureOut">
              <a:rPr lang="cs-CZ" smtClean="0"/>
              <a:pPr/>
              <a:t>25.4.2012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90F8FCE-D572-41DB-B5CA-52F1F2D62B1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8B63-57B6-48DD-B267-7484B66733D0}" type="datetimeFigureOut">
              <a:rPr lang="cs-CZ" smtClean="0"/>
              <a:pPr/>
              <a:t>25.4.2012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8FCE-D572-41DB-B5CA-52F1F2D62B1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8B63-57B6-48DD-B267-7484B66733D0}" type="datetimeFigureOut">
              <a:rPr lang="cs-CZ" smtClean="0"/>
              <a:pPr/>
              <a:t>25.4.2012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F8FCE-D572-41DB-B5CA-52F1F2D62B1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298B63-57B6-48DD-B267-7484B66733D0}" type="datetimeFigureOut">
              <a:rPr lang="cs-CZ" smtClean="0"/>
              <a:pPr/>
              <a:t>25.4.2012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90F8FCE-D572-41DB-B5CA-52F1F2D62B1D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//upload.wikimedia.org/wikipedia/commons/c/cf/Okres_domazlice.png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hyperlink" Target="//upload.wikimedia.org/wikipedia/commons/b/b2/Pohled_z_Kurzovy_rozhledny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//upload.wikimedia.org/wikipedia/commons/8/8a/Bagpipe_simple_type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hyperlink" Target="//upload.wikimedia.org/wikipedia/commons/0/0b/Modern_huemmelchen.jpg" TargetMode="Externa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f/fa/Chodsky_hrad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Domazlice_vodni.jpg" TargetMode="External"/><Relationship Id="rId13" Type="http://schemas.openxmlformats.org/officeDocument/2006/relationships/hyperlink" Target="http://cs.wikipedia.org/wiki/Soubor:Pohled_z_Kurzovy_rozhledny.jpg" TargetMode="External"/><Relationship Id="rId18" Type="http://schemas.openxmlformats.org/officeDocument/2006/relationships/hyperlink" Target="http://www.radio.cz/cz/rubrika/folklor/na-chodsku-se-udrzely-tradice-ktere-jinde-v-cesku-zmizely-uz-pred-sto-lety/pictures/r/folklor/musaion/chodsko/dudak.jpg" TargetMode="External"/><Relationship Id="rId26" Type="http://schemas.openxmlformats.org/officeDocument/2006/relationships/hyperlink" Target="http://cs.wikipedia.org/wiki/Chodov%C3%A9" TargetMode="External"/><Relationship Id="rId3" Type="http://schemas.openxmlformats.org/officeDocument/2006/relationships/hyperlink" Target="http://cs.wikipedia.org/wiki/Soubor:Jan_Vil%C3%ADmek_-_Jan_Sladk%C3%BD_Kozina.jpg" TargetMode="External"/><Relationship Id="rId21" Type="http://schemas.openxmlformats.org/officeDocument/2006/relationships/hyperlink" Target="http://i.mimibazar.cz/s/bc/9/080802/01/k24054.jpg" TargetMode="External"/><Relationship Id="rId7" Type="http://schemas.openxmlformats.org/officeDocument/2006/relationships/hyperlink" Target="http://cs.wikipedia.org/wiki/Soubor:Domazlice_brana.jpg" TargetMode="External"/><Relationship Id="rId12" Type="http://schemas.openxmlformats.org/officeDocument/2006/relationships/hyperlink" Target="http://cs.wikipedia.org/wiki/Soubor:Okres_domazlice.png" TargetMode="External"/><Relationship Id="rId17" Type="http://schemas.openxmlformats.org/officeDocument/2006/relationships/hyperlink" Target="http://www.radio.cz/cz/rubrika/folklor/na-chodsku-se-udrzely-tradice-ktere-jinde-v-cesku-zmizely-uz-pred-sto-lety/pictures/r/folklor/musaion/chodsko/kroj.jpg" TargetMode="External"/><Relationship Id="rId25" Type="http://schemas.openxmlformats.org/officeDocument/2006/relationships/hyperlink" Target="http://cs.wikipedia.org/wiki/Chodsko" TargetMode="External"/><Relationship Id="rId2" Type="http://schemas.openxmlformats.org/officeDocument/2006/relationships/hyperlink" Target="http://wikimediafoundation.org/wiki/File:Ujezd_DO_CZ_muzeum.jpg" TargetMode="External"/><Relationship Id="rId16" Type="http://schemas.openxmlformats.org/officeDocument/2006/relationships/hyperlink" Target="http://baracnici.sweb.cz/kroje/chodsky_z.jpg" TargetMode="External"/><Relationship Id="rId20" Type="http://schemas.openxmlformats.org/officeDocument/2006/relationships/hyperlink" Target="http://i.mimibazar.cz/s/bc/9/080802/01/k24053.jpg" TargetMode="External"/><Relationship Id="rId29" Type="http://schemas.openxmlformats.org/officeDocument/2006/relationships/hyperlink" Target="http://www.luta.cz/assets/photos/fullsize/_uploaded_137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hodsky_hrad.jpg" TargetMode="External"/><Relationship Id="rId11" Type="http://schemas.openxmlformats.org/officeDocument/2006/relationships/hyperlink" Target="http://cs.wikipedia.org/wiki/Soubor:Tynske_predmesti.jpg" TargetMode="External"/><Relationship Id="rId24" Type="http://schemas.openxmlformats.org/officeDocument/2006/relationships/hyperlink" Target="http://foto.dama.cz/img/172/172811.jpg" TargetMode="External"/><Relationship Id="rId5" Type="http://schemas.openxmlformats.org/officeDocument/2006/relationships/hyperlink" Target="http://cs.wikipedia.org/wiki/Soubor:Doma%C5%BElice_znak.png" TargetMode="External"/><Relationship Id="rId15" Type="http://schemas.openxmlformats.org/officeDocument/2006/relationships/hyperlink" Target="http://img.radio.cz/pictures/folklor/chodsky_kroj.jpg" TargetMode="External"/><Relationship Id="rId23" Type="http://schemas.openxmlformats.org/officeDocument/2006/relationships/hyperlink" Target="http://i.mimibazar.cz/s/bc/9/080802/01/k24056.jpg" TargetMode="External"/><Relationship Id="rId28" Type="http://schemas.openxmlformats.org/officeDocument/2006/relationships/hyperlink" Target="http://www.luta.cz/assets/photos/fullsize/_uploaded_129.jpg" TargetMode="External"/><Relationship Id="rId10" Type="http://schemas.openxmlformats.org/officeDocument/2006/relationships/hyperlink" Target="http://cs.wikipedia.org/wiki/Soubor:Domazlice_kostel_Nanebevzet%C3%AD_Panny_Marie.jpg" TargetMode="External"/><Relationship Id="rId19" Type="http://schemas.openxmlformats.org/officeDocument/2006/relationships/hyperlink" Target="http://img1.odklepnuto.cz/obrazek/orig/item/9721816/" TargetMode="External"/><Relationship Id="rId31" Type="http://schemas.openxmlformats.org/officeDocument/2006/relationships/hyperlink" Target="http://www.luta.cz/assets/photos/fullsize/_uploaded_131.jpg" TargetMode="External"/><Relationship Id="rId4" Type="http://schemas.openxmlformats.org/officeDocument/2006/relationships/hyperlink" Target="http://cs.wikipedia.org/wiki/Soubor:Domazlice_namesti.jpg" TargetMode="External"/><Relationship Id="rId9" Type="http://schemas.openxmlformats.org/officeDocument/2006/relationships/hyperlink" Target="http://cs.wikipedia.org/wiki/Soubor:Domazlice_radnice.jpg" TargetMode="External"/><Relationship Id="rId14" Type="http://schemas.openxmlformats.org/officeDocument/2006/relationships/hyperlink" Target="http://cs.wikipedia.org/wiki/Soubor:Bagpipe_simple_type.jpg" TargetMode="External"/><Relationship Id="rId22" Type="http://schemas.openxmlformats.org/officeDocument/2006/relationships/hyperlink" Target="http://i.mimibazar.cz/s/bc/9/080802/01/k24055.jpg" TargetMode="External"/><Relationship Id="rId27" Type="http://schemas.openxmlformats.org/officeDocument/2006/relationships/hyperlink" Target="http://cs.wikipedia.org/wiki/Soubor:Modern_huemmelchen.jpg" TargetMode="External"/><Relationship Id="rId30" Type="http://schemas.openxmlformats.org/officeDocument/2006/relationships/hyperlink" Target="http://www.luta.cz/assets/photos/fullsize/_uploaded_148.jp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Česká republika - Chodsko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2800" dirty="0" smtClean="0"/>
              <a:t>VY_32_INOVACE_36_Chodsko</a:t>
            </a:r>
            <a:endParaRPr lang="cs-CZ" sz="2800" dirty="0" smtClean="0"/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r>
              <a:rPr lang="cs-CZ" dirty="0" smtClean="0"/>
              <a:t>Autor projektu: Mgr. Michaela Kerdová</a:t>
            </a:r>
            <a:endParaRPr lang="cs-CZ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5072074"/>
            <a:ext cx="6965939" cy="136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1214414" y="857232"/>
            <a:ext cx="6858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dirty="0" smtClean="0"/>
              <a:t>Vytvořeno v rámci projektu „EU peníze školám“.</a:t>
            </a:r>
          </a:p>
          <a:p>
            <a:pPr lvl="0" algn="ctr"/>
            <a:r>
              <a:rPr lang="cs-CZ" dirty="0" smtClean="0"/>
              <a:t>OP VK oblast podpory 1.4 s názvem Zlepšení podmínek pro vzdělávání na základních školách.</a:t>
            </a:r>
            <a:endParaRPr lang="cs-CZ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768594" y="571480"/>
            <a:ext cx="33865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Chodsko</a:t>
            </a:r>
            <a:endParaRPr lang="cs-CZ" sz="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57224" y="1857364"/>
            <a:ext cx="75724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Chodsko je historická oblast v okolí západočeského města Domažlice.</a:t>
            </a:r>
            <a:endParaRPr lang="cs-CZ" sz="3200" dirty="0"/>
          </a:p>
        </p:txBody>
      </p:sp>
      <p:pic>
        <p:nvPicPr>
          <p:cNvPr id="9" name="Picture 2" descr="Soubor:Okres domazlic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286124"/>
            <a:ext cx="4902265" cy="2819396"/>
          </a:xfrm>
          <a:prstGeom prst="rect">
            <a:avLst/>
          </a:prstGeom>
          <a:noFill/>
        </p:spPr>
      </p:pic>
      <p:pic>
        <p:nvPicPr>
          <p:cNvPr id="10" name="Picture 4" descr="Soubor:Pohled z Kurzovy rozhledny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3286124"/>
            <a:ext cx="3809972" cy="2857479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0" dur="1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3" dur="1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6" dur="1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9" dur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2"/>
      <p:bldP spid="8" grpId="0"/>
      <p:bldP spid="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414051" y="214290"/>
            <a:ext cx="366696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Domažlice</a:t>
            </a:r>
          </a:p>
          <a:p>
            <a:pPr algn="ctr"/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8676" name="Picture 4" descr="Soubor:Domazlice namest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1000108"/>
            <a:ext cx="3524274" cy="2643206"/>
          </a:xfrm>
          <a:prstGeom prst="rect">
            <a:avLst/>
          </a:prstGeom>
          <a:noFill/>
        </p:spPr>
      </p:pic>
      <p:pic>
        <p:nvPicPr>
          <p:cNvPr id="28678" name="Picture 6" descr="Soubor:Domažlice zna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214290"/>
            <a:ext cx="1181100" cy="1371601"/>
          </a:xfrm>
          <a:prstGeom prst="rect">
            <a:avLst/>
          </a:prstGeom>
          <a:noFill/>
        </p:spPr>
      </p:pic>
      <p:pic>
        <p:nvPicPr>
          <p:cNvPr id="28680" name="Picture 8" descr="Soubor:Chodsky hra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893348"/>
            <a:ext cx="3714776" cy="2786082"/>
          </a:xfrm>
          <a:prstGeom prst="rect">
            <a:avLst/>
          </a:prstGeom>
          <a:noFill/>
        </p:spPr>
      </p:pic>
      <p:pic>
        <p:nvPicPr>
          <p:cNvPr id="28682" name="Picture 10" descr="Soubor:Domazlice bra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3857628"/>
            <a:ext cx="3714775" cy="2786082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428596" y="1928802"/>
            <a:ext cx="435771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cs-CZ" sz="2400" dirty="0" smtClean="0"/>
              <a:t>Tradiční centrum Chodska.</a:t>
            </a:r>
          </a:p>
          <a:p>
            <a:pPr algn="ctr">
              <a:buFont typeface="Arial" pitchFamily="34" charset="0"/>
              <a:buChar char="•"/>
            </a:pPr>
            <a:endParaRPr lang="cs-CZ" sz="2400" dirty="0" smtClean="0"/>
          </a:p>
          <a:p>
            <a:pPr algn="ctr">
              <a:buFont typeface="Arial" pitchFamily="34" charset="0"/>
              <a:buChar char="•"/>
            </a:pPr>
            <a:r>
              <a:rPr lang="cs-CZ" sz="2400" dirty="0" smtClean="0"/>
              <a:t>Nejstarší zmínky o městě </a:t>
            </a:r>
            <a:r>
              <a:rPr lang="cs-CZ" sz="2400" dirty="0" smtClean="0"/>
              <a:t>pocházejí </a:t>
            </a:r>
            <a:r>
              <a:rPr lang="cs-CZ" sz="2400" dirty="0" smtClean="0"/>
              <a:t>z 10. století.</a:t>
            </a:r>
          </a:p>
          <a:p>
            <a:pPr algn="ctr">
              <a:buFont typeface="Arial" pitchFamily="34" charset="0"/>
              <a:buChar char="•"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00166" y="4000504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Chodský hrad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6" dur="1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9" dur="1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2" dur="1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5" dur="1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8" dur="1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1" dur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1" grpId="0"/>
      <p:bldP spid="1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oubor:Domazlice vodn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3429000"/>
            <a:ext cx="4357718" cy="32682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0724" name="Picture 4" descr="Soubor:Domazlice radni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42852"/>
            <a:ext cx="4286279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30726" name="Picture 6" descr="Soubor:Domazlice kostel Nanebevzetí Panny Mari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7" y="3429000"/>
            <a:ext cx="4381531" cy="328614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30728" name="Picture 8" descr="Soubor:Tynske predmest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196431"/>
            <a:ext cx="4286280" cy="31611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TextovéPole 6"/>
          <p:cNvSpPr txBox="1"/>
          <p:nvPr/>
        </p:nvSpPr>
        <p:spPr>
          <a:xfrm>
            <a:off x="5500694" y="571480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Radnice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00628" y="4143380"/>
            <a:ext cx="3929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Kostel Nanebevzetí Panny Marie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500166" y="3786190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Historické domy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9" dur="1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2" dur="1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5" dur="1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8" dur="1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1" dur="1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4" dur="1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7" dur="1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4" name="Picture 14" descr="Kroj 4 - chodský kroj z Postřekov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3457841" cy="4910134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4214810" y="1285860"/>
            <a:ext cx="4572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Chodové byli svobodní sedláci, kteří měli střežit české západní hranice.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Jejich hlavním úkolem už od středověku bylo obcházet zemskou hranici a zjišťovat, zda nedošlo k nepřátelskému vpádu.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Za válečného stavu museli vytvářet lesní přeseky (provizorní opevnění), signalizovat hrozící nebezpečí a pomáhat </a:t>
            </a:r>
            <a:r>
              <a:rPr lang="cs-CZ" sz="2400" dirty="0" smtClean="0"/>
              <a:t> v </a:t>
            </a:r>
            <a:r>
              <a:rPr lang="cs-CZ" sz="2400" dirty="0" smtClean="0"/>
              <a:t>bojích s nepřítelem.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Zajišťovali bezpečný provoz na obchodní stezce do Bavorska.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928794" y="500042"/>
            <a:ext cx="503714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 historie Chodů</a:t>
            </a:r>
            <a:endParaRPr lang="cs-CZ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7" dur="1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0" dur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3" dur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85786" y="714356"/>
            <a:ext cx="39870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 historie …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4348" y="1571612"/>
            <a:ext cx="5143536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Za odměnu získávali zvláštní panovnické výsady a práva. 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Nejdůležitějšími byly osobní svoboda a poddanství pouze králi. Měli i vlastní samosprávu. 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Nejslavnější Chod byl Jan Sladký Kozina, který byl vůdcem chodského povstání roku 1695 proti porušování starých chodských privilegií. Za to byl také popraven.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Označení </a:t>
            </a:r>
            <a:r>
              <a:rPr lang="cs-CZ" sz="2400" i="1" dirty="0" smtClean="0"/>
              <a:t>Chod</a:t>
            </a:r>
            <a:r>
              <a:rPr lang="cs-CZ" sz="2400" dirty="0" smtClean="0"/>
              <a:t> má svůj základ ve slově </a:t>
            </a:r>
            <a:r>
              <a:rPr lang="cs-CZ" sz="2400" i="1" dirty="0" smtClean="0"/>
              <a:t>chodit</a:t>
            </a:r>
            <a:r>
              <a:rPr lang="cs-CZ" sz="2400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26626" name="Picture 2" descr="Soubor:Jan Vilímek - Jan Sladký Koz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285728"/>
            <a:ext cx="2830443" cy="39290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6628" name="Picture 4" descr="Soubor:Ujezd DO CZ Hrade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4357694"/>
            <a:ext cx="2833707" cy="2125281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0" dur="1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3" dur="1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6" dur="1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9" dur="1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1142976" y="714356"/>
            <a:ext cx="689368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Chodský kroj 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" name="Picture 2" descr="File:Ujezd DO CZ muzeu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714488"/>
            <a:ext cx="2952770" cy="2214578"/>
          </a:xfrm>
          <a:prstGeom prst="rect">
            <a:avLst/>
          </a:prstGeom>
          <a:noFill/>
        </p:spPr>
      </p:pic>
      <p:pic>
        <p:nvPicPr>
          <p:cNvPr id="11" name="Picture 8" descr="Chodský kro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2071678"/>
            <a:ext cx="2809875" cy="3848101"/>
          </a:xfrm>
          <a:prstGeom prst="rect">
            <a:avLst/>
          </a:prstGeom>
          <a:noFill/>
        </p:spPr>
      </p:pic>
      <p:pic>
        <p:nvPicPr>
          <p:cNvPr id="12" name="Picture 12" descr="http://baracnici.sweb.cz/kroje/chodsky_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2071678"/>
            <a:ext cx="2648922" cy="3857652"/>
          </a:xfrm>
          <a:prstGeom prst="rect">
            <a:avLst/>
          </a:prstGeom>
          <a:noFill/>
        </p:spPr>
      </p:pic>
      <p:pic>
        <p:nvPicPr>
          <p:cNvPr id="2050" name="Picture 2" descr="Soubor z Mrákov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4143380"/>
            <a:ext cx="2935661" cy="2286016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3" dur="1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6" dur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9" dur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2" dur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5" dur="1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oubor:Bagpipe simple typ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2928934"/>
            <a:ext cx="2286016" cy="363822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714480" y="571480"/>
            <a:ext cx="57864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Dudy</a:t>
            </a:r>
            <a:r>
              <a:rPr lang="cs-CZ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  <a:p>
            <a:pPr algn="ctr"/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tradiční hudební lidový nástroj na Chodsku.</a:t>
            </a:r>
            <a:endParaRPr lang="cs-CZ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32" name="Picture 8" descr="http://img.radio.cz/pictures/r/folklor/musaion/chodsko/duda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928802"/>
            <a:ext cx="3429000" cy="4572000"/>
          </a:xfrm>
          <a:prstGeom prst="rect">
            <a:avLst/>
          </a:prstGeom>
          <a:noFill/>
        </p:spPr>
      </p:pic>
      <p:pic>
        <p:nvPicPr>
          <p:cNvPr id="1034" name="Picture 10" descr="Soubor:Modern huemmelchen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928802"/>
            <a:ext cx="2357454" cy="27954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0" dur="1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3" dur="1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6" dur="1"/>
                                        <p:tgtEl>
                                          <p:spTgt spid="10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9" dur="1"/>
                                        <p:tgtEl>
                                          <p:spTgt spid="10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57422" y="857232"/>
            <a:ext cx="55007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Chodský koláč</a:t>
            </a:r>
            <a:endParaRPr lang="cs-CZ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6084" name="Picture 4" descr="http://i.mimibazar.cz/s/bc/9/080802/01/k240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286388"/>
            <a:ext cx="1524000" cy="1143001"/>
          </a:xfrm>
          <a:prstGeom prst="rect">
            <a:avLst/>
          </a:prstGeom>
          <a:noFill/>
        </p:spPr>
      </p:pic>
      <p:pic>
        <p:nvPicPr>
          <p:cNvPr id="46086" name="Picture 6" descr="http://i.mimibazar.cz/s/bc/9/080802/01/k240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071546"/>
            <a:ext cx="1524000" cy="1143001"/>
          </a:xfrm>
          <a:prstGeom prst="rect">
            <a:avLst/>
          </a:prstGeom>
          <a:noFill/>
        </p:spPr>
      </p:pic>
      <p:pic>
        <p:nvPicPr>
          <p:cNvPr id="46088" name="Picture 8" descr="http://i.mimibazar.cz/s/bc/9/080802/01/k240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428868"/>
            <a:ext cx="1524000" cy="1143001"/>
          </a:xfrm>
          <a:prstGeom prst="rect">
            <a:avLst/>
          </a:prstGeom>
          <a:noFill/>
        </p:spPr>
      </p:pic>
      <p:pic>
        <p:nvPicPr>
          <p:cNvPr id="46090" name="Picture 10" descr="http://i.mimibazar.cz/s/bc/9/080802/01/k240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3786190"/>
            <a:ext cx="1524000" cy="1143001"/>
          </a:xfrm>
          <a:prstGeom prst="rect">
            <a:avLst/>
          </a:prstGeom>
          <a:noFill/>
        </p:spPr>
      </p:pic>
      <p:pic>
        <p:nvPicPr>
          <p:cNvPr id="46092" name="Picture 12" descr="http://foto.dama.cz/img/172/1728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2071678"/>
            <a:ext cx="5667361" cy="4250521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0" dur="1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3" dur="1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6" dur="1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9" dur="1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2" dur="1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5" dur="1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luta.cz/assets/photos/fullsize/_uploaded_1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071546"/>
            <a:ext cx="3619483" cy="2714612"/>
          </a:xfrm>
          <a:prstGeom prst="rect">
            <a:avLst/>
          </a:prstGeom>
          <a:noFill/>
        </p:spPr>
      </p:pic>
      <p:pic>
        <p:nvPicPr>
          <p:cNvPr id="1028" name="Picture 4" descr="http://www.luta.cz/assets/photos/fullsize/_uploaded_1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000504"/>
            <a:ext cx="3643338" cy="2732504"/>
          </a:xfrm>
          <a:prstGeom prst="rect">
            <a:avLst/>
          </a:prstGeom>
          <a:noFill/>
        </p:spPr>
      </p:pic>
      <p:pic>
        <p:nvPicPr>
          <p:cNvPr id="1032" name="Picture 8" descr="http://www.luta.cz/assets/photos/fullsize/_uploaded_1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4000504"/>
            <a:ext cx="3667140" cy="275035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571736" y="500042"/>
            <a:ext cx="45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Chodská keramika</a:t>
            </a:r>
            <a:endParaRPr lang="cs-CZ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30" name="Picture 6" descr="http://www.luta.cz/assets/photos/fullsize/_uploaded_1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08459">
            <a:off x="4763522" y="1445728"/>
            <a:ext cx="3660737" cy="250033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928794" y="571480"/>
            <a:ext cx="5245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Chodské nářečí</a:t>
            </a:r>
            <a:endParaRPr lang="cs-CZ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43438" y="1928802"/>
            <a:ext cx="421484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b="1" u="sng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Microsoft Sans Serif" pitchFamily="34" charset="0"/>
              </a:rPr>
              <a:t>Žádnyj neví, co sou Domažlice</a:t>
            </a:r>
            <a: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/>
            </a:r>
            <a:b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</a:br>
            <a: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>1.Žádnyj neví, co sou Domažlice,</a:t>
            </a:r>
            <a:b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</a:br>
            <a: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>žádnyj neví, co je to Taus.</a:t>
            </a:r>
            <a:b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</a:br>
            <a: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>Taus je to německy, Domažlice česky,</a:t>
            </a:r>
            <a:b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</a:br>
            <a: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>žádnyj neví, co je to Taus.</a:t>
            </a:r>
            <a:b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</a:br>
            <a: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/>
            </a:r>
            <a:b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</a:br>
            <a: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>2.Žádnyj neví, co je to železo,</a:t>
            </a:r>
            <a:b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</a:br>
            <a: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>žádnyj neví, co je kroužek.</a:t>
            </a:r>
            <a:b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</a:br>
            <a: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>Kroužek je železo má zlatá Terezo,</a:t>
            </a:r>
            <a:b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</a:br>
            <a: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>žádnyj neví, co je kroužek.</a:t>
            </a:r>
            <a:b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</a:br>
            <a: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/>
            </a:r>
            <a:b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</a:br>
            <a: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>3.Proto sem se tak mladá vdávala,</a:t>
            </a:r>
            <a:b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</a:br>
            <a: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>habych dělát nemušíla.</a:t>
            </a:r>
            <a:b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</a:br>
            <a: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>Muž mi koupil krávu, já muším na trávu,</a:t>
            </a:r>
            <a:b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</a:br>
            <a:r>
              <a:rPr lang="cs-CZ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>toho sem se nenadíla.</a:t>
            </a:r>
            <a:r>
              <a:rPr lang="cs-CZ" sz="1200" dirty="0" smtClean="0">
                <a:solidFill>
                  <a:srgbClr val="666666"/>
                </a:solidFill>
                <a:ea typeface="Times New Roman" pitchFamily="18" charset="0"/>
                <a:cs typeface="Microsoft Sans Serif" pitchFamily="34" charset="0"/>
              </a:rPr>
              <a:t> </a:t>
            </a:r>
            <a:endParaRPr lang="cs-CZ" sz="1200" dirty="0" smtClean="0">
              <a:cs typeface="Arial" pitchFamily="34" charset="0"/>
            </a:endParaRPr>
          </a:p>
        </p:txBody>
      </p:sp>
      <p:pic>
        <p:nvPicPr>
          <p:cNvPr id="47114" name="Picture 10" descr="Soubor:Chodsky hra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428868"/>
            <a:ext cx="3929090" cy="2946818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3143240" y="135729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Ukázka – text písně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710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3" dur="1"/>
                                        <p:tgtEl>
                                          <p:spTgt spid="4710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6" dur="1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9" dur="1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2" dur="1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4" presetClass="exit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to="" calcmode="lin" valueType="num">
                                      <p:cBhvr>
                                        <p:cTn id="45" dur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8" dur="1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1" dur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5" grpId="0"/>
      <p:bldP spid="47105" grpId="1"/>
      <p:bldP spid="47106" grpId="0"/>
      <p:bldP spid="47106" grpId="1"/>
      <p:bldP spid="47107" grpId="0"/>
      <p:bldP spid="47107" grpId="1"/>
      <p:bldP spid="9" grpId="0"/>
      <p:bldP spid="9" grpId="1"/>
      <p:bldP spid="15" grpId="0"/>
      <p:bldP spid="15" grpId="1"/>
      <p:bldP spid="15" grpId="2"/>
      <p:bldP spid="19" grpId="0"/>
      <p:bldP spid="1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2910" y="785794"/>
            <a:ext cx="8229600" cy="5857916"/>
          </a:xfrm>
        </p:spPr>
        <p:txBody>
          <a:bodyPr>
            <a:normAutofit fontScale="47500" lnSpcReduction="20000"/>
          </a:bodyPr>
          <a:lstStyle/>
          <a:p>
            <a:r>
              <a:rPr lang="cs-CZ" dirty="0" smtClean="0">
                <a:hlinkClick r:id="rId2"/>
              </a:rPr>
              <a:t>http://wikimediafoundation.org/wiki/File:Ujezd_DO_CZ_muzeum.jpg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http://cs.wikipedia.org/wiki/Soubor:Jan_Vil%C3%ADmek_-_Jan_Sladk%C3%BD_Kozina.jpg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http://cs.wikipedia.org/wiki/Soubor:Domazlice_namesti.jpg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http://cs.wikipedia.org/wiki/Soubor:Doma%C5%BElice_znak.png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http://cs.wikipedia.org/wiki/Soubor:Chodsky_hrad.jpg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http://cs.wikipedia.org/wiki/Soubor:Domazlice_brana.jpg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http://cs.wikipedia.org/wiki/Soubor:Domazlice_vodni.jpg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http://cs.wikipedia.org/wiki/Soubor:Domazlice_radnice.jpg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http://cs.wikipedia.org/wiki/Soubor:Domazlice_kostel_Nanebevzet%C3%AD_Panny_Marie.jpg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http://cs.wikipedia.org/wiki/Soubor:Tynske_predmesti.jpg</a:t>
            </a:r>
            <a:endParaRPr lang="cs-CZ" dirty="0" smtClean="0"/>
          </a:p>
          <a:p>
            <a:r>
              <a:rPr lang="cs-CZ" dirty="0" smtClean="0">
                <a:hlinkClick r:id="rId12"/>
              </a:rPr>
              <a:t>http://cs.wikipedia.org/wiki/Soubor:Okres_domazlice.png</a:t>
            </a:r>
            <a:endParaRPr lang="cs-CZ" dirty="0" smtClean="0"/>
          </a:p>
          <a:p>
            <a:r>
              <a:rPr lang="cs-CZ" dirty="0" smtClean="0">
                <a:hlinkClick r:id="rId13"/>
              </a:rPr>
              <a:t>http://cs.wikipedia.org/wiki/Soubor:Pohled_z_Kurzovy_rozhledny.jpg</a:t>
            </a:r>
            <a:endParaRPr lang="cs-CZ" dirty="0" smtClean="0"/>
          </a:p>
          <a:p>
            <a:r>
              <a:rPr lang="cs-CZ" dirty="0" smtClean="0">
                <a:hlinkClick r:id="rId14"/>
              </a:rPr>
              <a:t>http://cs.wikipedia.org/wiki/Soubor:Bagpipe_simple_type.jpg</a:t>
            </a:r>
            <a:endParaRPr lang="cs-CZ" dirty="0" smtClean="0"/>
          </a:p>
          <a:p>
            <a:r>
              <a:rPr lang="cs-CZ" dirty="0" smtClean="0">
                <a:hlinkClick r:id="rId15"/>
              </a:rPr>
              <a:t>http://img.radio.cz/pictures/folklor/chodsky_kroj.jpg</a:t>
            </a:r>
            <a:endParaRPr lang="cs-CZ" dirty="0" smtClean="0"/>
          </a:p>
          <a:p>
            <a:r>
              <a:rPr lang="cs-CZ" dirty="0" smtClean="0">
                <a:hlinkClick r:id="rId16"/>
              </a:rPr>
              <a:t>http://baracnici.sweb.cz/kroje/chodsky_z.jpg</a:t>
            </a:r>
            <a:endParaRPr lang="cs-CZ" dirty="0" smtClean="0"/>
          </a:p>
          <a:p>
            <a:r>
              <a:rPr lang="cs-CZ" dirty="0" smtClean="0">
                <a:hlinkClick r:id="rId17"/>
              </a:rPr>
              <a:t>http://www.</a:t>
            </a:r>
            <a:r>
              <a:rPr lang="cs-CZ" dirty="0" err="1" smtClean="0">
                <a:hlinkClick r:id="rId17"/>
              </a:rPr>
              <a:t>radio.cz</a:t>
            </a:r>
            <a:r>
              <a:rPr lang="cs-CZ" dirty="0" smtClean="0">
                <a:hlinkClick r:id="rId17"/>
              </a:rPr>
              <a:t>/</a:t>
            </a:r>
            <a:r>
              <a:rPr lang="cs-CZ" dirty="0" err="1" smtClean="0">
                <a:hlinkClick r:id="rId17"/>
              </a:rPr>
              <a:t>cz</a:t>
            </a:r>
            <a:r>
              <a:rPr lang="cs-CZ" dirty="0" smtClean="0">
                <a:hlinkClick r:id="rId17"/>
              </a:rPr>
              <a:t>/rubrika/folklor/na-</a:t>
            </a:r>
            <a:r>
              <a:rPr lang="cs-CZ" dirty="0" err="1" smtClean="0">
                <a:hlinkClick r:id="rId17"/>
              </a:rPr>
              <a:t>chodsku</a:t>
            </a:r>
            <a:r>
              <a:rPr lang="cs-CZ" dirty="0" smtClean="0">
                <a:hlinkClick r:id="rId17"/>
              </a:rPr>
              <a:t>-se-</a:t>
            </a:r>
            <a:r>
              <a:rPr lang="cs-CZ" dirty="0" err="1" smtClean="0">
                <a:hlinkClick r:id="rId17"/>
              </a:rPr>
              <a:t>udrzely</a:t>
            </a:r>
            <a:r>
              <a:rPr lang="cs-CZ" dirty="0" smtClean="0">
                <a:hlinkClick r:id="rId17"/>
              </a:rPr>
              <a:t>-tradice-</a:t>
            </a:r>
            <a:r>
              <a:rPr lang="cs-CZ" dirty="0" err="1" smtClean="0">
                <a:hlinkClick r:id="rId17"/>
              </a:rPr>
              <a:t>ktere</a:t>
            </a:r>
            <a:r>
              <a:rPr lang="cs-CZ" dirty="0" smtClean="0">
                <a:hlinkClick r:id="rId17"/>
              </a:rPr>
              <a:t>-jinde-v-</a:t>
            </a:r>
            <a:r>
              <a:rPr lang="cs-CZ" dirty="0" err="1" smtClean="0">
                <a:hlinkClick r:id="rId17"/>
              </a:rPr>
              <a:t>cesku</a:t>
            </a:r>
            <a:r>
              <a:rPr lang="cs-CZ" dirty="0" smtClean="0">
                <a:hlinkClick r:id="rId17"/>
              </a:rPr>
              <a:t>-zmizely-</a:t>
            </a:r>
            <a:r>
              <a:rPr lang="cs-CZ" dirty="0" err="1" smtClean="0">
                <a:hlinkClick r:id="rId17"/>
              </a:rPr>
              <a:t>uz</a:t>
            </a:r>
            <a:r>
              <a:rPr lang="cs-CZ" dirty="0" smtClean="0">
                <a:hlinkClick r:id="rId17"/>
              </a:rPr>
              <a:t>-</a:t>
            </a:r>
            <a:r>
              <a:rPr lang="cs-CZ" dirty="0" err="1" smtClean="0">
                <a:hlinkClick r:id="rId17"/>
              </a:rPr>
              <a:t>pred</a:t>
            </a:r>
            <a:r>
              <a:rPr lang="cs-CZ" dirty="0" smtClean="0">
                <a:hlinkClick r:id="rId17"/>
              </a:rPr>
              <a:t>-sto-lety/</a:t>
            </a:r>
            <a:r>
              <a:rPr lang="cs-CZ" dirty="0" err="1" smtClean="0">
                <a:hlinkClick r:id="rId17"/>
              </a:rPr>
              <a:t>pictures</a:t>
            </a:r>
            <a:r>
              <a:rPr lang="cs-CZ" dirty="0" smtClean="0">
                <a:hlinkClick r:id="rId17"/>
              </a:rPr>
              <a:t>/r/folklor/</a:t>
            </a:r>
            <a:r>
              <a:rPr lang="cs-CZ" dirty="0" err="1" smtClean="0">
                <a:hlinkClick r:id="rId17"/>
              </a:rPr>
              <a:t>musaion</a:t>
            </a:r>
            <a:r>
              <a:rPr lang="cs-CZ" dirty="0" smtClean="0">
                <a:hlinkClick r:id="rId17"/>
              </a:rPr>
              <a:t>/</a:t>
            </a:r>
            <a:r>
              <a:rPr lang="cs-CZ" dirty="0" err="1" smtClean="0">
                <a:hlinkClick r:id="rId17"/>
              </a:rPr>
              <a:t>chodsko</a:t>
            </a:r>
            <a:r>
              <a:rPr lang="cs-CZ" dirty="0" smtClean="0">
                <a:hlinkClick r:id="rId17"/>
              </a:rPr>
              <a:t>/kroj.</a:t>
            </a:r>
            <a:r>
              <a:rPr lang="cs-CZ" dirty="0" err="1" smtClean="0">
                <a:hlinkClick r:id="rId17"/>
              </a:rPr>
              <a:t>jpg</a:t>
            </a:r>
            <a:r>
              <a:rPr lang="cs-CZ" dirty="0" smtClean="0">
                <a:hlinkClick r:id="rId17"/>
              </a:rPr>
              <a:t>#pic</a:t>
            </a:r>
            <a:endParaRPr lang="cs-CZ" dirty="0" smtClean="0"/>
          </a:p>
          <a:p>
            <a:r>
              <a:rPr lang="cs-CZ" dirty="0" smtClean="0">
                <a:hlinkClick r:id="rId18"/>
              </a:rPr>
              <a:t>http://www.</a:t>
            </a:r>
            <a:r>
              <a:rPr lang="cs-CZ" dirty="0" err="1" smtClean="0">
                <a:hlinkClick r:id="rId18"/>
              </a:rPr>
              <a:t>radio.cz</a:t>
            </a:r>
            <a:r>
              <a:rPr lang="cs-CZ" dirty="0" smtClean="0">
                <a:hlinkClick r:id="rId18"/>
              </a:rPr>
              <a:t>/</a:t>
            </a:r>
            <a:r>
              <a:rPr lang="cs-CZ" dirty="0" err="1" smtClean="0">
                <a:hlinkClick r:id="rId18"/>
              </a:rPr>
              <a:t>cz</a:t>
            </a:r>
            <a:r>
              <a:rPr lang="cs-CZ" dirty="0" smtClean="0">
                <a:hlinkClick r:id="rId18"/>
              </a:rPr>
              <a:t>/rubrika/folklor/na-</a:t>
            </a:r>
            <a:r>
              <a:rPr lang="cs-CZ" dirty="0" err="1" smtClean="0">
                <a:hlinkClick r:id="rId18"/>
              </a:rPr>
              <a:t>chodsku</a:t>
            </a:r>
            <a:r>
              <a:rPr lang="cs-CZ" dirty="0" smtClean="0">
                <a:hlinkClick r:id="rId18"/>
              </a:rPr>
              <a:t>-se-</a:t>
            </a:r>
            <a:r>
              <a:rPr lang="cs-CZ" dirty="0" err="1" smtClean="0">
                <a:hlinkClick r:id="rId18"/>
              </a:rPr>
              <a:t>udrzely</a:t>
            </a:r>
            <a:r>
              <a:rPr lang="cs-CZ" dirty="0" smtClean="0">
                <a:hlinkClick r:id="rId18"/>
              </a:rPr>
              <a:t>-tradice-</a:t>
            </a:r>
            <a:r>
              <a:rPr lang="cs-CZ" dirty="0" err="1" smtClean="0">
                <a:hlinkClick r:id="rId18"/>
              </a:rPr>
              <a:t>ktere</a:t>
            </a:r>
            <a:r>
              <a:rPr lang="cs-CZ" dirty="0" smtClean="0">
                <a:hlinkClick r:id="rId18"/>
              </a:rPr>
              <a:t>-jinde-v-</a:t>
            </a:r>
            <a:r>
              <a:rPr lang="cs-CZ" dirty="0" err="1" smtClean="0">
                <a:hlinkClick r:id="rId18"/>
              </a:rPr>
              <a:t>cesku</a:t>
            </a:r>
            <a:r>
              <a:rPr lang="cs-CZ" dirty="0" smtClean="0">
                <a:hlinkClick r:id="rId18"/>
              </a:rPr>
              <a:t>-zmizely-</a:t>
            </a:r>
            <a:r>
              <a:rPr lang="cs-CZ" dirty="0" err="1" smtClean="0">
                <a:hlinkClick r:id="rId18"/>
              </a:rPr>
              <a:t>uz</a:t>
            </a:r>
            <a:r>
              <a:rPr lang="cs-CZ" dirty="0" smtClean="0">
                <a:hlinkClick r:id="rId18"/>
              </a:rPr>
              <a:t>-</a:t>
            </a:r>
            <a:r>
              <a:rPr lang="cs-CZ" dirty="0" err="1" smtClean="0">
                <a:hlinkClick r:id="rId18"/>
              </a:rPr>
              <a:t>pred</a:t>
            </a:r>
            <a:r>
              <a:rPr lang="cs-CZ" dirty="0" smtClean="0">
                <a:hlinkClick r:id="rId18"/>
              </a:rPr>
              <a:t>-sto-lety/</a:t>
            </a:r>
            <a:r>
              <a:rPr lang="cs-CZ" dirty="0" err="1" smtClean="0">
                <a:hlinkClick r:id="rId18"/>
              </a:rPr>
              <a:t>pictures</a:t>
            </a:r>
            <a:r>
              <a:rPr lang="cs-CZ" dirty="0" smtClean="0">
                <a:hlinkClick r:id="rId18"/>
              </a:rPr>
              <a:t>/r/folklor/</a:t>
            </a:r>
            <a:r>
              <a:rPr lang="cs-CZ" dirty="0" err="1" smtClean="0">
                <a:hlinkClick r:id="rId18"/>
              </a:rPr>
              <a:t>musaion</a:t>
            </a:r>
            <a:r>
              <a:rPr lang="cs-CZ" dirty="0" smtClean="0">
                <a:hlinkClick r:id="rId18"/>
              </a:rPr>
              <a:t>/</a:t>
            </a:r>
            <a:r>
              <a:rPr lang="cs-CZ" dirty="0" err="1" smtClean="0">
                <a:hlinkClick r:id="rId18"/>
              </a:rPr>
              <a:t>chodsko</a:t>
            </a:r>
            <a:r>
              <a:rPr lang="cs-CZ" dirty="0" smtClean="0">
                <a:hlinkClick r:id="rId18"/>
              </a:rPr>
              <a:t>/</a:t>
            </a:r>
            <a:r>
              <a:rPr lang="cs-CZ" dirty="0" err="1" smtClean="0">
                <a:hlinkClick r:id="rId18"/>
              </a:rPr>
              <a:t>dudak.jpg</a:t>
            </a:r>
            <a:r>
              <a:rPr lang="cs-CZ" dirty="0" smtClean="0">
                <a:hlinkClick r:id="rId18"/>
              </a:rPr>
              <a:t>#pic</a:t>
            </a:r>
            <a:endParaRPr lang="cs-CZ" dirty="0" smtClean="0"/>
          </a:p>
          <a:p>
            <a:r>
              <a:rPr lang="cs-CZ" dirty="0" smtClean="0">
                <a:hlinkClick r:id="rId19"/>
              </a:rPr>
              <a:t>http://img1.odklepnuto.cz/</a:t>
            </a:r>
            <a:r>
              <a:rPr lang="cs-CZ" dirty="0" err="1" smtClean="0">
                <a:hlinkClick r:id="rId19"/>
              </a:rPr>
              <a:t>obrazek</a:t>
            </a:r>
            <a:r>
              <a:rPr lang="cs-CZ" dirty="0" smtClean="0">
                <a:hlinkClick r:id="rId19"/>
              </a:rPr>
              <a:t>/</a:t>
            </a:r>
            <a:r>
              <a:rPr lang="cs-CZ" dirty="0" err="1" smtClean="0">
                <a:hlinkClick r:id="rId19"/>
              </a:rPr>
              <a:t>orig</a:t>
            </a:r>
            <a:r>
              <a:rPr lang="cs-CZ" dirty="0" smtClean="0">
                <a:hlinkClick r:id="rId19"/>
              </a:rPr>
              <a:t>/</a:t>
            </a:r>
            <a:r>
              <a:rPr lang="cs-CZ" dirty="0" err="1" smtClean="0">
                <a:hlinkClick r:id="rId19"/>
              </a:rPr>
              <a:t>item</a:t>
            </a:r>
            <a:r>
              <a:rPr lang="cs-CZ" dirty="0" smtClean="0">
                <a:hlinkClick r:id="rId19"/>
              </a:rPr>
              <a:t>/9721816/</a:t>
            </a:r>
            <a:endParaRPr lang="cs-CZ" dirty="0" smtClean="0"/>
          </a:p>
          <a:p>
            <a:r>
              <a:rPr lang="cs-CZ" dirty="0" smtClean="0">
                <a:hlinkClick r:id="rId20"/>
              </a:rPr>
              <a:t>http://i.</a:t>
            </a:r>
            <a:r>
              <a:rPr lang="cs-CZ" dirty="0" err="1" smtClean="0">
                <a:hlinkClick r:id="rId20"/>
              </a:rPr>
              <a:t>mimibazar.cz</a:t>
            </a:r>
            <a:r>
              <a:rPr lang="cs-CZ" dirty="0" smtClean="0">
                <a:hlinkClick r:id="rId20"/>
              </a:rPr>
              <a:t>/s/</a:t>
            </a:r>
            <a:r>
              <a:rPr lang="cs-CZ" dirty="0" err="1" smtClean="0">
                <a:hlinkClick r:id="rId20"/>
              </a:rPr>
              <a:t>bc</a:t>
            </a:r>
            <a:r>
              <a:rPr lang="cs-CZ" dirty="0" smtClean="0">
                <a:hlinkClick r:id="rId20"/>
              </a:rPr>
              <a:t>/9/080802/01/k24053.jpg</a:t>
            </a:r>
            <a:endParaRPr lang="cs-CZ" dirty="0" smtClean="0"/>
          </a:p>
          <a:p>
            <a:r>
              <a:rPr lang="cs-CZ" dirty="0" smtClean="0">
                <a:hlinkClick r:id="rId21"/>
              </a:rPr>
              <a:t>http://i.</a:t>
            </a:r>
            <a:r>
              <a:rPr lang="cs-CZ" dirty="0" err="1" smtClean="0">
                <a:hlinkClick r:id="rId21"/>
              </a:rPr>
              <a:t>mimibazar.cz</a:t>
            </a:r>
            <a:r>
              <a:rPr lang="cs-CZ" dirty="0" smtClean="0">
                <a:hlinkClick r:id="rId21"/>
              </a:rPr>
              <a:t>/s/</a:t>
            </a:r>
            <a:r>
              <a:rPr lang="cs-CZ" dirty="0" err="1" smtClean="0">
                <a:hlinkClick r:id="rId21"/>
              </a:rPr>
              <a:t>bc</a:t>
            </a:r>
            <a:r>
              <a:rPr lang="cs-CZ" dirty="0" smtClean="0">
                <a:hlinkClick r:id="rId21"/>
              </a:rPr>
              <a:t>/9/080802/01/k24054.jpg</a:t>
            </a:r>
            <a:endParaRPr lang="cs-CZ" dirty="0" smtClean="0"/>
          </a:p>
          <a:p>
            <a:r>
              <a:rPr lang="cs-CZ" dirty="0" smtClean="0">
                <a:hlinkClick r:id="rId22"/>
              </a:rPr>
              <a:t>http://i.</a:t>
            </a:r>
            <a:r>
              <a:rPr lang="cs-CZ" dirty="0" err="1" smtClean="0">
                <a:hlinkClick r:id="rId22"/>
              </a:rPr>
              <a:t>mimibazar.cz</a:t>
            </a:r>
            <a:r>
              <a:rPr lang="cs-CZ" dirty="0" smtClean="0">
                <a:hlinkClick r:id="rId22"/>
              </a:rPr>
              <a:t>/s/</a:t>
            </a:r>
            <a:r>
              <a:rPr lang="cs-CZ" dirty="0" err="1" smtClean="0">
                <a:hlinkClick r:id="rId22"/>
              </a:rPr>
              <a:t>bc</a:t>
            </a:r>
            <a:r>
              <a:rPr lang="cs-CZ" dirty="0" smtClean="0">
                <a:hlinkClick r:id="rId22"/>
              </a:rPr>
              <a:t>/9/080802/01/k24055.jpg</a:t>
            </a:r>
            <a:endParaRPr lang="cs-CZ" dirty="0" smtClean="0"/>
          </a:p>
          <a:p>
            <a:r>
              <a:rPr lang="cs-CZ" dirty="0" smtClean="0">
                <a:hlinkClick r:id="rId23"/>
              </a:rPr>
              <a:t>http://i.</a:t>
            </a:r>
            <a:r>
              <a:rPr lang="cs-CZ" dirty="0" err="1" smtClean="0">
                <a:hlinkClick r:id="rId23"/>
              </a:rPr>
              <a:t>mimibazar.cz</a:t>
            </a:r>
            <a:r>
              <a:rPr lang="cs-CZ" dirty="0" smtClean="0">
                <a:hlinkClick r:id="rId23"/>
              </a:rPr>
              <a:t>/s/</a:t>
            </a:r>
            <a:r>
              <a:rPr lang="cs-CZ" dirty="0" err="1" smtClean="0">
                <a:hlinkClick r:id="rId23"/>
              </a:rPr>
              <a:t>bc</a:t>
            </a:r>
            <a:r>
              <a:rPr lang="cs-CZ" dirty="0" smtClean="0">
                <a:hlinkClick r:id="rId23"/>
              </a:rPr>
              <a:t>/9/080802/01/k24056.jpg</a:t>
            </a:r>
            <a:endParaRPr lang="cs-CZ" dirty="0" smtClean="0"/>
          </a:p>
          <a:p>
            <a:r>
              <a:rPr lang="cs-CZ" dirty="0" smtClean="0">
                <a:hlinkClick r:id="rId24"/>
              </a:rPr>
              <a:t>http://foto.</a:t>
            </a:r>
            <a:r>
              <a:rPr lang="cs-CZ" dirty="0" err="1" smtClean="0">
                <a:hlinkClick r:id="rId24"/>
              </a:rPr>
              <a:t>dama.cz</a:t>
            </a:r>
            <a:r>
              <a:rPr lang="cs-CZ" dirty="0" smtClean="0">
                <a:hlinkClick r:id="rId24"/>
              </a:rPr>
              <a:t>/</a:t>
            </a:r>
            <a:r>
              <a:rPr lang="cs-CZ" dirty="0" err="1" smtClean="0">
                <a:hlinkClick r:id="rId24"/>
              </a:rPr>
              <a:t>img</a:t>
            </a:r>
            <a:r>
              <a:rPr lang="cs-CZ" dirty="0" smtClean="0">
                <a:hlinkClick r:id="rId24"/>
              </a:rPr>
              <a:t>/172/172811.jpg</a:t>
            </a:r>
            <a:endParaRPr lang="cs-CZ" dirty="0" smtClean="0"/>
          </a:p>
          <a:p>
            <a:r>
              <a:rPr lang="cs-CZ" dirty="0" smtClean="0">
                <a:hlinkClick r:id="rId25"/>
              </a:rPr>
              <a:t>http://cs.wikipedia.org/wiki/Chodsko</a:t>
            </a:r>
            <a:endParaRPr lang="cs-CZ" dirty="0" smtClean="0"/>
          </a:p>
          <a:p>
            <a:r>
              <a:rPr lang="cs-CZ" dirty="0" smtClean="0">
                <a:hlinkClick r:id="rId26"/>
              </a:rPr>
              <a:t>http://cs.wikipedia.org/wiki/Chodov%C3%A9</a:t>
            </a:r>
            <a:endParaRPr lang="cs-CZ" dirty="0" smtClean="0"/>
          </a:p>
          <a:p>
            <a:r>
              <a:rPr lang="cs-CZ" dirty="0" smtClean="0">
                <a:hlinkClick r:id="rId27"/>
              </a:rPr>
              <a:t>http://cs.wikipedia.org/wiki/Soubor:Modern_huemmelchen.jpg</a:t>
            </a:r>
            <a:endParaRPr lang="cs-CZ" dirty="0" smtClean="0"/>
          </a:p>
          <a:p>
            <a:r>
              <a:rPr lang="cs-CZ" dirty="0" smtClean="0">
                <a:hlinkClick r:id="rId28"/>
              </a:rPr>
              <a:t>http://www.</a:t>
            </a:r>
            <a:r>
              <a:rPr lang="cs-CZ" dirty="0" err="1" smtClean="0">
                <a:hlinkClick r:id="rId28"/>
              </a:rPr>
              <a:t>luta.cz</a:t>
            </a:r>
            <a:r>
              <a:rPr lang="cs-CZ" dirty="0" smtClean="0">
                <a:hlinkClick r:id="rId28"/>
              </a:rPr>
              <a:t>/</a:t>
            </a:r>
            <a:r>
              <a:rPr lang="cs-CZ" dirty="0" err="1" smtClean="0">
                <a:hlinkClick r:id="rId28"/>
              </a:rPr>
              <a:t>assets</a:t>
            </a:r>
            <a:r>
              <a:rPr lang="cs-CZ" dirty="0" smtClean="0">
                <a:hlinkClick r:id="rId28"/>
              </a:rPr>
              <a:t>/</a:t>
            </a:r>
            <a:r>
              <a:rPr lang="cs-CZ" dirty="0" err="1" smtClean="0">
                <a:hlinkClick r:id="rId28"/>
              </a:rPr>
              <a:t>photos</a:t>
            </a:r>
            <a:r>
              <a:rPr lang="cs-CZ" dirty="0" smtClean="0">
                <a:hlinkClick r:id="rId28"/>
              </a:rPr>
              <a:t>/</a:t>
            </a:r>
            <a:r>
              <a:rPr lang="cs-CZ" dirty="0" err="1" smtClean="0">
                <a:hlinkClick r:id="rId28"/>
              </a:rPr>
              <a:t>fullsize</a:t>
            </a:r>
            <a:r>
              <a:rPr lang="cs-CZ" dirty="0" smtClean="0">
                <a:hlinkClick r:id="rId28"/>
              </a:rPr>
              <a:t>/_</a:t>
            </a:r>
            <a:r>
              <a:rPr lang="cs-CZ" dirty="0" err="1" smtClean="0">
                <a:hlinkClick r:id="rId28"/>
              </a:rPr>
              <a:t>uploaded</a:t>
            </a:r>
            <a:r>
              <a:rPr lang="cs-CZ" dirty="0" smtClean="0">
                <a:hlinkClick r:id="rId28"/>
              </a:rPr>
              <a:t>_129.jpg</a:t>
            </a:r>
            <a:endParaRPr lang="cs-CZ" dirty="0" smtClean="0"/>
          </a:p>
          <a:p>
            <a:r>
              <a:rPr lang="cs-CZ" dirty="0" smtClean="0">
                <a:hlinkClick r:id="rId29"/>
              </a:rPr>
              <a:t>http://www.</a:t>
            </a:r>
            <a:r>
              <a:rPr lang="cs-CZ" dirty="0" err="1" smtClean="0">
                <a:hlinkClick r:id="rId29"/>
              </a:rPr>
              <a:t>luta.cz</a:t>
            </a:r>
            <a:r>
              <a:rPr lang="cs-CZ" dirty="0" smtClean="0">
                <a:hlinkClick r:id="rId29"/>
              </a:rPr>
              <a:t>/</a:t>
            </a:r>
            <a:r>
              <a:rPr lang="cs-CZ" dirty="0" err="1" smtClean="0">
                <a:hlinkClick r:id="rId29"/>
              </a:rPr>
              <a:t>assets</a:t>
            </a:r>
            <a:r>
              <a:rPr lang="cs-CZ" dirty="0" smtClean="0">
                <a:hlinkClick r:id="rId29"/>
              </a:rPr>
              <a:t>/</a:t>
            </a:r>
            <a:r>
              <a:rPr lang="cs-CZ" dirty="0" err="1" smtClean="0">
                <a:hlinkClick r:id="rId29"/>
              </a:rPr>
              <a:t>photos</a:t>
            </a:r>
            <a:r>
              <a:rPr lang="cs-CZ" dirty="0" smtClean="0">
                <a:hlinkClick r:id="rId29"/>
              </a:rPr>
              <a:t>/</a:t>
            </a:r>
            <a:r>
              <a:rPr lang="cs-CZ" dirty="0" err="1" smtClean="0">
                <a:hlinkClick r:id="rId29"/>
              </a:rPr>
              <a:t>fullsize</a:t>
            </a:r>
            <a:r>
              <a:rPr lang="cs-CZ" dirty="0" smtClean="0">
                <a:hlinkClick r:id="rId29"/>
              </a:rPr>
              <a:t>/_</a:t>
            </a:r>
            <a:r>
              <a:rPr lang="cs-CZ" dirty="0" err="1" smtClean="0">
                <a:hlinkClick r:id="rId29"/>
              </a:rPr>
              <a:t>uploaded</a:t>
            </a:r>
            <a:r>
              <a:rPr lang="cs-CZ" dirty="0" smtClean="0">
                <a:hlinkClick r:id="rId29"/>
              </a:rPr>
              <a:t>_137.jpg</a:t>
            </a:r>
            <a:endParaRPr lang="cs-CZ" dirty="0" smtClean="0"/>
          </a:p>
          <a:p>
            <a:r>
              <a:rPr lang="cs-CZ" dirty="0" smtClean="0">
                <a:hlinkClick r:id="rId30"/>
              </a:rPr>
              <a:t>http://www.</a:t>
            </a:r>
            <a:r>
              <a:rPr lang="cs-CZ" dirty="0" err="1" smtClean="0">
                <a:hlinkClick r:id="rId30"/>
              </a:rPr>
              <a:t>luta.cz</a:t>
            </a:r>
            <a:r>
              <a:rPr lang="cs-CZ" dirty="0" smtClean="0">
                <a:hlinkClick r:id="rId30"/>
              </a:rPr>
              <a:t>/</a:t>
            </a:r>
            <a:r>
              <a:rPr lang="cs-CZ" dirty="0" err="1" smtClean="0">
                <a:hlinkClick r:id="rId30"/>
              </a:rPr>
              <a:t>assets</a:t>
            </a:r>
            <a:r>
              <a:rPr lang="cs-CZ" dirty="0" smtClean="0">
                <a:hlinkClick r:id="rId30"/>
              </a:rPr>
              <a:t>/</a:t>
            </a:r>
            <a:r>
              <a:rPr lang="cs-CZ" dirty="0" err="1" smtClean="0">
                <a:hlinkClick r:id="rId30"/>
              </a:rPr>
              <a:t>photos</a:t>
            </a:r>
            <a:r>
              <a:rPr lang="cs-CZ" dirty="0" smtClean="0">
                <a:hlinkClick r:id="rId30"/>
              </a:rPr>
              <a:t>/</a:t>
            </a:r>
            <a:r>
              <a:rPr lang="cs-CZ" dirty="0" err="1" smtClean="0">
                <a:hlinkClick r:id="rId30"/>
              </a:rPr>
              <a:t>fullsize</a:t>
            </a:r>
            <a:r>
              <a:rPr lang="cs-CZ" dirty="0" smtClean="0">
                <a:hlinkClick r:id="rId30"/>
              </a:rPr>
              <a:t>/_</a:t>
            </a:r>
            <a:r>
              <a:rPr lang="cs-CZ" dirty="0" err="1" smtClean="0">
                <a:hlinkClick r:id="rId30"/>
              </a:rPr>
              <a:t>uploaded</a:t>
            </a:r>
            <a:r>
              <a:rPr lang="cs-CZ" dirty="0" smtClean="0">
                <a:hlinkClick r:id="rId30"/>
              </a:rPr>
              <a:t>_148.jpg</a:t>
            </a:r>
            <a:endParaRPr lang="cs-CZ" dirty="0" smtClean="0"/>
          </a:p>
          <a:p>
            <a:r>
              <a:rPr lang="cs-CZ" dirty="0" smtClean="0">
                <a:hlinkClick r:id="rId31"/>
              </a:rPr>
              <a:t>http://www.</a:t>
            </a:r>
            <a:r>
              <a:rPr lang="cs-CZ" dirty="0" err="1" smtClean="0">
                <a:hlinkClick r:id="rId31"/>
              </a:rPr>
              <a:t>luta.cz</a:t>
            </a:r>
            <a:r>
              <a:rPr lang="cs-CZ" dirty="0" smtClean="0">
                <a:hlinkClick r:id="rId31"/>
              </a:rPr>
              <a:t>/</a:t>
            </a:r>
            <a:r>
              <a:rPr lang="cs-CZ" dirty="0" err="1" smtClean="0">
                <a:hlinkClick r:id="rId31"/>
              </a:rPr>
              <a:t>assets</a:t>
            </a:r>
            <a:r>
              <a:rPr lang="cs-CZ" dirty="0" smtClean="0">
                <a:hlinkClick r:id="rId31"/>
              </a:rPr>
              <a:t>/</a:t>
            </a:r>
            <a:r>
              <a:rPr lang="cs-CZ" dirty="0" err="1" smtClean="0">
                <a:hlinkClick r:id="rId31"/>
              </a:rPr>
              <a:t>photos</a:t>
            </a:r>
            <a:r>
              <a:rPr lang="cs-CZ" dirty="0" smtClean="0">
                <a:hlinkClick r:id="rId31"/>
              </a:rPr>
              <a:t>/</a:t>
            </a:r>
            <a:r>
              <a:rPr lang="cs-CZ" dirty="0" err="1" smtClean="0">
                <a:hlinkClick r:id="rId31"/>
              </a:rPr>
              <a:t>fullsize</a:t>
            </a:r>
            <a:r>
              <a:rPr lang="cs-CZ" dirty="0" smtClean="0">
                <a:hlinkClick r:id="rId31"/>
              </a:rPr>
              <a:t>/_</a:t>
            </a:r>
            <a:r>
              <a:rPr lang="cs-CZ" dirty="0" err="1" smtClean="0">
                <a:hlinkClick r:id="rId31"/>
              </a:rPr>
              <a:t>uploaded</a:t>
            </a:r>
            <a:r>
              <a:rPr lang="cs-CZ" dirty="0" smtClean="0">
                <a:hlinkClick r:id="rId31"/>
              </a:rPr>
              <a:t>_131.jpg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00166" y="214290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zdroje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142984"/>
            <a:ext cx="8229600" cy="539593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Vytvořeno jako DUM do předmětu vlastivěda </a:t>
            </a:r>
          </a:p>
          <a:p>
            <a:pPr algn="ctr">
              <a:buNone/>
            </a:pPr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na ZŠ Mladá Boleslav 17. listopadu 1325 pro čtvrtý</a:t>
            </a:r>
          </a:p>
          <a:p>
            <a:pPr algn="ctr">
              <a:buNone/>
            </a:pPr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a pátý ročník základní školy.</a:t>
            </a:r>
          </a:p>
          <a:p>
            <a:pPr algn="ctr"/>
            <a:endParaRPr lang="cs-CZ" sz="2400" dirty="0" smtClean="0">
              <a:solidFill>
                <a:schemeClr val="accent1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Materiál slouží jako doplněk učiva o národopisných</a:t>
            </a:r>
          </a:p>
          <a:p>
            <a:pPr algn="ctr">
              <a:buNone/>
            </a:pPr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oblastech v rámci tématu Česká republika.</a:t>
            </a:r>
          </a:p>
          <a:p>
            <a:pPr algn="ctr">
              <a:buNone/>
            </a:pPr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Prezentaci je možné také využít v hodinách hudební výchovy</a:t>
            </a:r>
          </a:p>
          <a:p>
            <a:pPr algn="ctr">
              <a:buNone/>
            </a:pPr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během výuky o lidové písni. </a:t>
            </a:r>
          </a:p>
          <a:p>
            <a:pPr algn="ctr"/>
            <a:endParaRPr lang="cs-CZ" sz="2400" dirty="0" smtClean="0">
              <a:solidFill>
                <a:schemeClr val="accent1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Materiál doporučuji prezentovat pomocí </a:t>
            </a:r>
          </a:p>
          <a:p>
            <a:pPr algn="ctr">
              <a:buNone/>
            </a:pPr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dataprojektoru nebo na monitorech žáků.</a:t>
            </a:r>
          </a:p>
          <a:p>
            <a:pPr algn="ctr"/>
            <a:endParaRPr lang="cs-CZ" sz="2400" dirty="0" smtClean="0">
              <a:solidFill>
                <a:schemeClr val="accent1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Materiál byl vytvořen a pilotován v 2. pololetí školního</a:t>
            </a:r>
          </a:p>
          <a:p>
            <a:pPr algn="ctr">
              <a:buNone/>
            </a:pPr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roku 2011/2012.</a:t>
            </a:r>
          </a:p>
          <a:p>
            <a:endParaRPr lang="cs-CZ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456</TotalTime>
  <Words>406</Words>
  <Application>Microsoft Office PowerPoint</Application>
  <PresentationFormat>Předvádění na obrazovce (4:3)</PresentationFormat>
  <Paragraphs>85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Tok</vt:lpstr>
      <vt:lpstr>Česká republika - Chodsko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kerdova</cp:lastModifiedBy>
  <cp:revision>41</cp:revision>
  <dcterms:created xsi:type="dcterms:W3CDTF">2012-02-08T15:21:57Z</dcterms:created>
  <dcterms:modified xsi:type="dcterms:W3CDTF">2012-04-25T12:08:21Z</dcterms:modified>
</cp:coreProperties>
</file>