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761FB-96D5-44C8-ADBC-A03CB7DE87F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AFD0B-C328-4EA0-AC30-32D4A2509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5159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761FB-96D5-44C8-ADBC-A03CB7DE87F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AFD0B-C328-4EA0-AC30-32D4A2509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4998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761FB-96D5-44C8-ADBC-A03CB7DE87F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AFD0B-C328-4EA0-AC30-32D4A2509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8904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761FB-96D5-44C8-ADBC-A03CB7DE87F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AFD0B-C328-4EA0-AC30-32D4A2509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9592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761FB-96D5-44C8-ADBC-A03CB7DE87F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AFD0B-C328-4EA0-AC30-32D4A2509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0369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761FB-96D5-44C8-ADBC-A03CB7DE87F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AFD0B-C328-4EA0-AC30-32D4A2509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8873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761FB-96D5-44C8-ADBC-A03CB7DE87F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AFD0B-C328-4EA0-AC30-32D4A2509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9597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761FB-96D5-44C8-ADBC-A03CB7DE87F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AFD0B-C328-4EA0-AC30-32D4A2509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3289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761FB-96D5-44C8-ADBC-A03CB7DE87F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AFD0B-C328-4EA0-AC30-32D4A2509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6267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761FB-96D5-44C8-ADBC-A03CB7DE87F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AFD0B-C328-4EA0-AC30-32D4A2509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8710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761FB-96D5-44C8-ADBC-A03CB7DE87F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AFD0B-C328-4EA0-AC30-32D4A2509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5667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B761FB-96D5-44C8-ADBC-A03CB7DE87F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0AFD0B-C328-4EA0-AC30-32D4A2509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7827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5360"/>
            <a:ext cx="9143999" cy="686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91680" y="2564904"/>
            <a:ext cx="1828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Martina </a:t>
            </a:r>
            <a:r>
              <a:rPr lang="cs-CZ" dirty="0" err="1" smtClean="0"/>
              <a:t>Dundová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3" y="3107948"/>
            <a:ext cx="3452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VY_22_INOVACE_1B_17_THE_ZOO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81167" y="3698761"/>
            <a:ext cx="1275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 THE ZOO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4285796"/>
            <a:ext cx="724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čtvrtý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32561" y="5445224"/>
            <a:ext cx="1874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vířata žijící v ZOO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6021288"/>
            <a:ext cx="1838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oplňování, psaní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3840" y="4869160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20.3.2012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16499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/>
              <a:t>In </a:t>
            </a:r>
            <a:r>
              <a:rPr lang="cs-CZ" sz="3600" u="sng" dirty="0" err="1" smtClean="0"/>
              <a:t>the</a:t>
            </a:r>
            <a:r>
              <a:rPr lang="cs-CZ" sz="3600" u="sng" dirty="0" smtClean="0"/>
              <a:t> ZOO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Doplň větu:</a:t>
            </a:r>
            <a:r>
              <a:rPr lang="cs-CZ" dirty="0" err="1" smtClean="0"/>
              <a:t>Dad</a:t>
            </a:r>
            <a:r>
              <a:rPr lang="cs-CZ" dirty="0" smtClean="0"/>
              <a:t>´s </a:t>
            </a:r>
            <a:r>
              <a:rPr lang="cs-CZ" dirty="0" err="1" smtClean="0"/>
              <a:t>taking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Zoo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tomorow.We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……………………………………..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              </a:t>
            </a:r>
            <a:r>
              <a:rPr lang="cs-CZ" dirty="0" err="1" smtClean="0"/>
              <a:t>monkey</a:t>
            </a:r>
            <a:r>
              <a:rPr lang="cs-CZ" dirty="0" smtClean="0"/>
              <a:t>, </a:t>
            </a:r>
            <a:r>
              <a:rPr lang="cs-CZ" dirty="0" err="1" smtClean="0"/>
              <a:t>penguin,polar</a:t>
            </a:r>
            <a:r>
              <a:rPr lang="cs-CZ" dirty="0" smtClean="0"/>
              <a:t> </a:t>
            </a:r>
            <a:r>
              <a:rPr lang="cs-CZ" dirty="0" err="1" smtClean="0"/>
              <a:t>bear</a:t>
            </a:r>
            <a:r>
              <a:rPr lang="cs-CZ" dirty="0" smtClean="0"/>
              <a:t>, </a:t>
            </a:r>
            <a:r>
              <a:rPr lang="cs-CZ" dirty="0" err="1" smtClean="0"/>
              <a:t>girraffe,elephant,seal,zebra,parrot,cangaroo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Dundovi\AppData\Local\Microsoft\Windows\Temporary Internet Files\Content.IE5\47EGA0UN\MP9004092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9947" y="2420888"/>
            <a:ext cx="1114518" cy="742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undovi\AppData\Local\Microsoft\Windows\Temporary Internet Files\Content.IE5\XWAA6Q4S\MP9004038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2890" y="2303407"/>
            <a:ext cx="576345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undovi\AppData\Local\Microsoft\Windows\Temporary Internet Files\Content.IE5\47EGA0UN\MC9003323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426839"/>
            <a:ext cx="913029" cy="740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undovi\AppData\Local\Microsoft\Windows\Temporary Internet Files\Content.IE5\UOU2JUBL\MP9001806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3" y="3560672"/>
            <a:ext cx="1224136" cy="80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undovi\AppData\Local\Microsoft\Windows\Temporary Internet Files\Content.IE5\RZQ89JMO\MP90043180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429000"/>
            <a:ext cx="1368152" cy="942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undovi\AppData\Local\Microsoft\Windows\Temporary Internet Files\Content.IE5\UOU2JUBL\MP90040331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560672"/>
            <a:ext cx="1104424" cy="735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undovi\AppData\Local\Microsoft\Windows\Temporary Internet Files\Content.IE5\RZQ89JMO\MP90026296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1170" y="3429000"/>
            <a:ext cx="939892" cy="94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undovi\AppData\Local\Microsoft\Windows\Temporary Internet Files\Content.IE5\UOU2JUBL\MP90040332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9974" y="3158922"/>
            <a:ext cx="800748" cy="1200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Dundovi\AppData\Local\Microsoft\Windows\Temporary Internet Files\Content.IE5\1K03EX9L\MC90033236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440206"/>
            <a:ext cx="1176910" cy="896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0644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o každém zvířeti 3 věty: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                   ………………………………….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………………………………..</a:t>
            </a:r>
          </a:p>
        </p:txBody>
      </p:sp>
      <p:pic>
        <p:nvPicPr>
          <p:cNvPr id="2051" name="Picture 3" descr="C:\Users\Dundovi\AppData\Local\Microsoft\Windows\Temporary Internet Files\Content.IE5\UOU2JUBL\MC9000529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653136"/>
            <a:ext cx="1296144" cy="1266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undovi\AppData\Local\Microsoft\Windows\Temporary Internet Files\Content.IE5\47EGA0UN\MP9004031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653136"/>
            <a:ext cx="1546821" cy="1102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undovi\AppData\Local\Microsoft\Windows\Temporary Internet Files\Content.IE5\XWAA6Q4S\MP9001804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44824"/>
            <a:ext cx="1011176" cy="1600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82399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Otevřené galerie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366558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61</Words>
  <Application>Microsoft Office PowerPoint</Application>
  <PresentationFormat>Předvádění na obrazovce (4:3)</PresentationFormat>
  <Paragraphs>25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Snímek 1</vt:lpstr>
      <vt:lpstr>In the ZOO</vt:lpstr>
      <vt:lpstr>Napiš o každém zvířeti 3 věty: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Dundovi</dc:creator>
  <cp:lastModifiedBy>HP</cp:lastModifiedBy>
  <cp:revision>10</cp:revision>
  <dcterms:created xsi:type="dcterms:W3CDTF">2012-03-03T16:18:08Z</dcterms:created>
  <dcterms:modified xsi:type="dcterms:W3CDTF">2012-06-28T18:36:50Z</dcterms:modified>
</cp:coreProperties>
</file>