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253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734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229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718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68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135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67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675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692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231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551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AB109-C990-4AAA-B633-7845BF31E7A9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3AEFD-2DD6-4189-9048-CAC9059EC9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7691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072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1" y="2544295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3717032"/>
            <a:ext cx="963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Revision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293096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07114" y="5445224"/>
            <a:ext cx="1142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5628" y="5998639"/>
            <a:ext cx="2665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smtClean="0"/>
              <a:t>oplňování</a:t>
            </a:r>
            <a:r>
              <a:rPr lang="cs-CZ" dirty="0" smtClean="0"/>
              <a:t>, překlad, popis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39" y="4828510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30.3.2012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39" y="3284984"/>
            <a:ext cx="3450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VY_22_INOVACE_1B_18_REVISION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7957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REVISION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Doplňte tvary slovesa být a mít: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</a:t>
            </a:r>
            <a:r>
              <a:rPr lang="cs-CZ" sz="2000" u="sng" dirty="0" smtClean="0"/>
              <a:t>TO BE</a:t>
            </a:r>
            <a:r>
              <a:rPr lang="cs-CZ" sz="2000" dirty="0" smtClean="0"/>
              <a:t>                                                             </a:t>
            </a:r>
            <a:r>
              <a:rPr lang="cs-CZ" sz="2000" u="sng" dirty="0" smtClean="0"/>
              <a:t>TO HAVE</a:t>
            </a:r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r>
              <a:rPr lang="cs-CZ" sz="2000" dirty="0" smtClean="0"/>
              <a:t>     I        ……         …… are                                         I    ………….           </a:t>
            </a:r>
            <a:r>
              <a:rPr lang="cs-CZ" sz="2000" dirty="0" err="1"/>
              <a:t>w</a:t>
            </a:r>
            <a:r>
              <a:rPr lang="cs-CZ" sz="2000" dirty="0" err="1" smtClean="0"/>
              <a:t>e</a:t>
            </a:r>
            <a:r>
              <a:rPr lang="cs-CZ" sz="2000" dirty="0" smtClean="0"/>
              <a:t>   …….........</a:t>
            </a:r>
          </a:p>
          <a:p>
            <a:pPr marL="0" indent="0">
              <a:buNone/>
            </a:pPr>
            <a:r>
              <a:rPr lang="cs-CZ" sz="2000" dirty="0" smtClean="0"/>
              <a:t>    …..     are         </a:t>
            </a:r>
            <a:r>
              <a:rPr lang="cs-CZ" sz="2000" dirty="0" err="1" smtClean="0"/>
              <a:t>you</a:t>
            </a:r>
            <a:r>
              <a:rPr lang="cs-CZ" sz="2000" dirty="0" smtClean="0"/>
              <a:t>  ……                                       </a:t>
            </a:r>
            <a:r>
              <a:rPr lang="cs-CZ" sz="2000" dirty="0" err="1" smtClean="0"/>
              <a:t>you</a:t>
            </a:r>
            <a:r>
              <a:rPr lang="cs-CZ" sz="2000" dirty="0" smtClean="0"/>
              <a:t> …………            …….. </a:t>
            </a:r>
            <a:r>
              <a:rPr lang="cs-CZ" sz="2000" dirty="0" err="1"/>
              <a:t>h</a:t>
            </a:r>
            <a:r>
              <a:rPr lang="cs-CZ" sz="2000" dirty="0" err="1" smtClean="0"/>
              <a:t>ave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he     …….        </a:t>
            </a:r>
            <a:r>
              <a:rPr lang="cs-CZ" sz="2000" dirty="0" err="1" smtClean="0"/>
              <a:t>they</a:t>
            </a:r>
            <a:r>
              <a:rPr lang="cs-CZ" sz="2000" dirty="0" smtClean="0"/>
              <a:t> …...                                       </a:t>
            </a:r>
            <a:r>
              <a:rPr lang="cs-CZ" sz="2000" dirty="0"/>
              <a:t>h</a:t>
            </a:r>
            <a:r>
              <a:rPr lang="cs-CZ" sz="2000" dirty="0" smtClean="0"/>
              <a:t>e  …………             </a:t>
            </a:r>
            <a:r>
              <a:rPr lang="cs-CZ" sz="2000" dirty="0" err="1" smtClean="0"/>
              <a:t>they</a:t>
            </a:r>
            <a:r>
              <a:rPr lang="cs-CZ" sz="2000" dirty="0" smtClean="0"/>
              <a:t> …………..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…..      </a:t>
            </a:r>
            <a:r>
              <a:rPr lang="cs-CZ" sz="2000" dirty="0" err="1" smtClean="0"/>
              <a:t>is</a:t>
            </a:r>
            <a:r>
              <a:rPr lang="cs-CZ" sz="2000" dirty="0" smtClean="0"/>
              <a:t>                                                                 …… has </a:t>
            </a:r>
            <a:r>
              <a:rPr lang="cs-CZ" sz="2000" dirty="0" err="1" smtClean="0"/>
              <a:t>got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err="1" smtClean="0"/>
              <a:t>it</a:t>
            </a:r>
            <a:r>
              <a:rPr lang="cs-CZ" sz="2000" dirty="0" smtClean="0"/>
              <a:t>      …….                                                               </a:t>
            </a:r>
            <a:r>
              <a:rPr lang="cs-CZ" sz="2000" dirty="0" err="1" smtClean="0"/>
              <a:t>it</a:t>
            </a:r>
            <a:r>
              <a:rPr lang="cs-CZ" sz="2000" dirty="0" smtClean="0"/>
              <a:t>  …………….   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15552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Napište názvy obrázků:</a:t>
            </a:r>
            <a:endParaRPr lang="cs-CZ" sz="2400" u="sng" dirty="0"/>
          </a:p>
        </p:txBody>
      </p:sp>
      <p:pic>
        <p:nvPicPr>
          <p:cNvPr id="2050" name="Picture 2" descr="C:\Users\Dundovi\AppData\Local\Microsoft\Windows\Temporary Internet Files\Content.IE5\RZQ89JMO\MC90033238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1004423" cy="81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RZQ89JMO\MP9004092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1330375" cy="88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47EGA0UN\MC9004417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99184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47EGA0UN\MC90044177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703" y="2504601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undovi\AppData\Local\Microsoft\Windows\Temporary Internet Files\Content.IE5\XWAA6Q4S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35" y="3795641"/>
            <a:ext cx="1390173" cy="912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Q6NS6LLA\MP9004448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3375" y="3692966"/>
            <a:ext cx="993693" cy="130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undovi\AppData\Local\Microsoft\Windows\Temporary Internet Files\Content.IE5\Q6NS6LLA\MP9004140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246" y="5157192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undovi\AppData\Local\Microsoft\Windows\Temporary Internet Files\Content.IE5\UOU2JUBL\MC9002340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4703" y="5247442"/>
            <a:ext cx="1313592" cy="1160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1844824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……………………..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082389"/>
            <a:ext cx="15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2435" y="4067415"/>
            <a:ext cx="135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92435" y="5661248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1844824"/>
            <a:ext cx="1309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2924944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252081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…………..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661248"/>
            <a:ext cx="1295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2310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Přeložte do češtiny: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Nechanice. ………………………………………………………..</a:t>
            </a:r>
          </a:p>
          <a:p>
            <a:endParaRPr lang="cs-CZ" sz="2400" dirty="0" smtClean="0"/>
          </a:p>
          <a:p>
            <a:r>
              <a:rPr lang="cs-CZ" sz="2400" dirty="0" smtClean="0"/>
              <a:t>My </a:t>
            </a:r>
            <a:r>
              <a:rPr lang="cs-CZ" sz="2400" dirty="0" smtClean="0"/>
              <a:t>favorite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blue. ………………………………………………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 sport.  ……….………………………………….......................</a:t>
            </a:r>
          </a:p>
          <a:p>
            <a:endParaRPr lang="cs-CZ" sz="2400" dirty="0" smtClean="0"/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lives</a:t>
            </a:r>
            <a:r>
              <a:rPr lang="cs-CZ" sz="2400" dirty="0" smtClean="0"/>
              <a:t> in a big </a:t>
            </a:r>
            <a:r>
              <a:rPr lang="cs-CZ" sz="2400" dirty="0" err="1" smtClean="0"/>
              <a:t>white</a:t>
            </a:r>
            <a:r>
              <a:rPr lang="cs-CZ" sz="2400" dirty="0" smtClean="0"/>
              <a:t> house. ……………………………………………</a:t>
            </a:r>
          </a:p>
          <a:p>
            <a:endParaRPr lang="cs-CZ" sz="2400" dirty="0" smtClean="0"/>
          </a:p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a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? …………………………………………………….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06431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Přeložte do angličtiny: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On má sestru. …………………………………………………………..</a:t>
            </a:r>
          </a:p>
          <a:p>
            <a:endParaRPr lang="cs-CZ" sz="2400" dirty="0"/>
          </a:p>
          <a:p>
            <a:r>
              <a:rPr lang="cs-CZ" sz="2400" dirty="0" smtClean="0"/>
              <a:t>Já jsem ve škole. ……………………………………………………….</a:t>
            </a:r>
          </a:p>
          <a:p>
            <a:endParaRPr lang="cs-CZ" sz="2400" dirty="0"/>
          </a:p>
          <a:p>
            <a:r>
              <a:rPr lang="cs-CZ" sz="2400" dirty="0" smtClean="0"/>
              <a:t>My máme doma dva psy a tři kočky. …………………………</a:t>
            </a:r>
          </a:p>
          <a:p>
            <a:pPr marL="0" indent="0">
              <a:buNone/>
            </a:pPr>
            <a:r>
              <a:rPr lang="cs-CZ" sz="2400" dirty="0" smtClean="0"/>
              <a:t>      …………………………………………………………………………………</a:t>
            </a:r>
          </a:p>
          <a:p>
            <a:endParaRPr lang="cs-CZ" sz="2400" dirty="0"/>
          </a:p>
          <a:p>
            <a:r>
              <a:rPr lang="cs-CZ" sz="2400" dirty="0" smtClean="0"/>
              <a:t>Je jí deset let. …………………………………………………………….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38322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Popište obrázek pomocí vazby  </a:t>
            </a:r>
            <a:br>
              <a:rPr lang="cs-CZ" sz="2400" u="sng" dirty="0" smtClean="0"/>
            </a:br>
            <a:r>
              <a:rPr lang="cs-CZ" sz="2400" i="1" u="sng" dirty="0" smtClean="0">
                <a:solidFill>
                  <a:srgbClr val="FF0000"/>
                </a:solidFill>
              </a:rPr>
              <a:t>THERE IS, THERE ARE:</a:t>
            </a:r>
            <a:endParaRPr lang="cs-CZ" sz="2400" i="1" u="sng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Dundovi\AppData\Local\Microsoft\Windows\Temporary Internet Files\Content.IE5\UOU2JUBL\MP90043931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2276947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2636912"/>
            <a:ext cx="399340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4437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Použité zdroje: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Otevřená galerie MS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007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168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REVISION</vt:lpstr>
      <vt:lpstr>Napište názvy obrázků:</vt:lpstr>
      <vt:lpstr>Přeložte do češtiny:</vt:lpstr>
      <vt:lpstr>Přeložte do angličtiny:</vt:lpstr>
      <vt:lpstr>Popište obrázek pomocí vazby   THERE IS, THERE ARE: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HP</cp:lastModifiedBy>
  <cp:revision>10</cp:revision>
  <dcterms:created xsi:type="dcterms:W3CDTF">2012-03-09T09:56:14Z</dcterms:created>
  <dcterms:modified xsi:type="dcterms:W3CDTF">2012-06-28T18:40:09Z</dcterms:modified>
</cp:coreProperties>
</file>