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0" r:id="rId3"/>
    <p:sldId id="257" r:id="rId4"/>
    <p:sldId id="258" r:id="rId5"/>
    <p:sldId id="259" r:id="rId6"/>
    <p:sldId id="260" r:id="rId7"/>
    <p:sldId id="264" r:id="rId8"/>
    <p:sldId id="265" r:id="rId9"/>
    <p:sldId id="266" r:id="rId10"/>
    <p:sldId id="267" r:id="rId11"/>
    <p:sldId id="268" r:id="rId12"/>
    <p:sldId id="261" r:id="rId13"/>
    <p:sldId id="262" r:id="rId14"/>
    <p:sldId id="263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4EFD09A-3649-488E-BD17-DC6BD784CC45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E22D9B5-12D5-419D-940C-F24DD31DF8F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79"/>
            <a:ext cx="7632848" cy="5694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3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07704" y="1916832"/>
            <a:ext cx="53340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/>
              <a:t>Rozlišování </a:t>
            </a:r>
            <a:r>
              <a:rPr lang="cs-CZ" sz="4000" dirty="0">
                <a:latin typeface="+mj-lt"/>
              </a:rPr>
              <a:t>délky</a:t>
            </a:r>
            <a:r>
              <a:rPr lang="cs-CZ" sz="4000" dirty="0"/>
              <a:t> slabik</a:t>
            </a:r>
          </a:p>
        </p:txBody>
      </p:sp>
    </p:spTree>
    <p:extLst>
      <p:ext uri="{BB962C8B-B14F-4D97-AF65-F5344CB8AC3E}">
        <p14:creationId xmlns:p14="http://schemas.microsoft.com/office/powerpoint/2010/main" val="112483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Úkol: </a:t>
            </a:r>
            <a:r>
              <a:rPr lang="cs-CZ" dirty="0" smtClean="0"/>
              <a:t>Přiřaď k obrázkům slabiky správné délky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66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Zástupný symbol pro obsah 1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464" y="908720"/>
            <a:ext cx="3862247" cy="1872208"/>
          </a:xfrm>
        </p:spPr>
      </p:pic>
      <p:pic>
        <p:nvPicPr>
          <p:cNvPr id="14" name="Zástupný symbol pro obsah 13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573015"/>
            <a:ext cx="3388866" cy="2256481"/>
          </a:xfrm>
        </p:spPr>
      </p:pic>
      <p:sp>
        <p:nvSpPr>
          <p:cNvPr id="19" name="Obdélník 18"/>
          <p:cNvSpPr/>
          <p:nvPr/>
        </p:nvSpPr>
        <p:spPr>
          <a:xfrm>
            <a:off x="1084460" y="3721046"/>
            <a:ext cx="125547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9600" dirty="0" err="1">
                <a:solidFill>
                  <a:prstClr val="black"/>
                </a:solidFill>
              </a:rPr>
              <a:t>sa</a:t>
            </a:r>
            <a:endParaRPr lang="cs-CZ" sz="9600" dirty="0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009119" y="908720"/>
            <a:ext cx="140615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sá</a:t>
            </a:r>
            <a:endParaRPr lang="cs-CZ" sz="9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73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96752"/>
            <a:ext cx="3012506" cy="2051068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 rot="-60000">
            <a:off x="1404260" y="3803487"/>
            <a:ext cx="1664836" cy="10470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9600" dirty="0" err="1" smtClean="0"/>
              <a:t>sí</a:t>
            </a:r>
            <a:endParaRPr lang="cs-CZ" sz="9600" dirty="0"/>
          </a:p>
        </p:txBody>
      </p:sp>
      <p:sp>
        <p:nvSpPr>
          <p:cNvPr id="7" name="Obdélník 6"/>
          <p:cNvSpPr/>
          <p:nvPr/>
        </p:nvSpPr>
        <p:spPr>
          <a:xfrm>
            <a:off x="1316963" y="980728"/>
            <a:ext cx="103746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>
                <a:solidFill>
                  <a:prstClr val="black"/>
                </a:solidFill>
              </a:rPr>
              <a:t>si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429000"/>
            <a:ext cx="3024338" cy="201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9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363" y="3501007"/>
            <a:ext cx="2528471" cy="2528471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 rot="-60000">
            <a:off x="1413781" y="3659554"/>
            <a:ext cx="1679411" cy="16393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err="1" smtClean="0"/>
              <a:t>sy</a:t>
            </a:r>
            <a:endParaRPr lang="cs-CZ" sz="9600" dirty="0"/>
          </a:p>
        </p:txBody>
      </p:sp>
      <p:sp>
        <p:nvSpPr>
          <p:cNvPr id="7" name="Obdélník 6"/>
          <p:cNvSpPr/>
          <p:nvPr/>
        </p:nvSpPr>
        <p:spPr>
          <a:xfrm>
            <a:off x="1475656" y="980728"/>
            <a:ext cx="126669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sý</a:t>
            </a:r>
            <a:endParaRPr lang="cs-CZ" sz="9600" dirty="0">
              <a:solidFill>
                <a:prstClr val="black"/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363" y="980728"/>
            <a:ext cx="2528471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6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22160"/>
            <a:ext cx="2174425" cy="2846369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 rot="-60000">
            <a:off x="1687911" y="3874001"/>
            <a:ext cx="1498829" cy="16528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9600" dirty="0" err="1" smtClean="0"/>
              <a:t>lá</a:t>
            </a:r>
            <a:endParaRPr lang="cs-CZ" sz="9600" dirty="0"/>
          </a:p>
        </p:txBody>
      </p:sp>
      <p:sp>
        <p:nvSpPr>
          <p:cNvPr id="5" name="Obdélník 4"/>
          <p:cNvSpPr/>
          <p:nvPr/>
        </p:nvSpPr>
        <p:spPr>
          <a:xfrm>
            <a:off x="1691680" y="1141124"/>
            <a:ext cx="111921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>
                <a:solidFill>
                  <a:prstClr val="black"/>
                </a:solidFill>
              </a:rPr>
              <a:t>la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690431"/>
            <a:ext cx="3056803" cy="209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72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861048"/>
            <a:ext cx="2625173" cy="2173997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 rot="-60000">
            <a:off x="1470756" y="3876865"/>
            <a:ext cx="1827213" cy="16827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9600" dirty="0" err="1" smtClean="0"/>
              <a:t>lí</a:t>
            </a:r>
            <a:endParaRPr lang="cs-CZ" sz="9600" dirty="0"/>
          </a:p>
        </p:txBody>
      </p:sp>
      <p:sp>
        <p:nvSpPr>
          <p:cNvPr id="5" name="Obdélník 4"/>
          <p:cNvSpPr/>
          <p:nvPr/>
        </p:nvSpPr>
        <p:spPr>
          <a:xfrm>
            <a:off x="1475656" y="927016"/>
            <a:ext cx="75052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li</a:t>
            </a:r>
            <a:endParaRPr lang="cs-CZ" sz="9600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919020"/>
            <a:ext cx="2677656" cy="22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9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05806"/>
            <a:ext cx="2973854" cy="163677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 rot="-60000">
            <a:off x="1273512" y="3808088"/>
            <a:ext cx="2197175" cy="16441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9600" dirty="0" smtClean="0"/>
              <a:t>má</a:t>
            </a:r>
            <a:endParaRPr lang="cs-CZ" sz="9600" dirty="0"/>
          </a:p>
        </p:txBody>
      </p:sp>
      <p:sp>
        <p:nvSpPr>
          <p:cNvPr id="5" name="Obdélník 4"/>
          <p:cNvSpPr/>
          <p:nvPr/>
        </p:nvSpPr>
        <p:spPr>
          <a:xfrm>
            <a:off x="1259332" y="1161997"/>
            <a:ext cx="183736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ma</a:t>
            </a:r>
            <a:endParaRPr lang="cs-CZ" sz="9600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418446"/>
            <a:ext cx="2984795" cy="276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3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836712"/>
            <a:ext cx="2669663" cy="245225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 rot="-60000">
            <a:off x="1179202" y="3672417"/>
            <a:ext cx="2373313" cy="17335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9600" dirty="0" smtClean="0"/>
              <a:t>mý</a:t>
            </a:r>
            <a:endParaRPr lang="cs-CZ" sz="9600" dirty="0"/>
          </a:p>
        </p:txBody>
      </p:sp>
      <p:sp>
        <p:nvSpPr>
          <p:cNvPr id="5" name="Obdélník 4"/>
          <p:cNvSpPr/>
          <p:nvPr/>
        </p:nvSpPr>
        <p:spPr>
          <a:xfrm>
            <a:off x="1187624" y="1052736"/>
            <a:ext cx="167443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>
                <a:solidFill>
                  <a:prstClr val="black"/>
                </a:solidFill>
              </a:rPr>
              <a:t>my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01008"/>
            <a:ext cx="2959081" cy="207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24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56" y="951238"/>
            <a:ext cx="2754867" cy="2675221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 rot="-60000">
            <a:off x="1127263" y="3736044"/>
            <a:ext cx="2192338" cy="15446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9600" dirty="0" smtClean="0"/>
              <a:t>mu</a:t>
            </a:r>
            <a:endParaRPr lang="cs-CZ" sz="9600" dirty="0"/>
          </a:p>
        </p:txBody>
      </p:sp>
      <p:sp>
        <p:nvSpPr>
          <p:cNvPr id="5" name="Obdélník 4"/>
          <p:cNvSpPr/>
          <p:nvPr/>
        </p:nvSpPr>
        <p:spPr>
          <a:xfrm>
            <a:off x="1115616" y="951238"/>
            <a:ext cx="185339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mů</a:t>
            </a:r>
            <a:endParaRPr lang="cs-CZ" sz="9600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149080"/>
            <a:ext cx="2917359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0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257" y="1268760"/>
            <a:ext cx="3129824" cy="1410986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 rot="-60000">
            <a:off x="1219044" y="3808429"/>
            <a:ext cx="2236788" cy="1689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smtClean="0"/>
              <a:t>pá</a:t>
            </a:r>
            <a:endParaRPr lang="cs-CZ" sz="9600" dirty="0"/>
          </a:p>
        </p:txBody>
      </p:sp>
      <p:sp>
        <p:nvSpPr>
          <p:cNvPr id="7" name="Obdélník 6"/>
          <p:cNvSpPr/>
          <p:nvPr/>
        </p:nvSpPr>
        <p:spPr>
          <a:xfrm>
            <a:off x="1239142" y="1110086"/>
            <a:ext cx="149271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pa</a:t>
            </a:r>
            <a:endParaRPr lang="cs-CZ" sz="9600" dirty="0">
              <a:solidFill>
                <a:prstClr val="black"/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230683"/>
            <a:ext cx="3162169" cy="255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97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985019"/>
            <a:ext cx="2820904" cy="1920111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 rot="-60000">
            <a:off x="1419557" y="3775222"/>
            <a:ext cx="2089150" cy="1841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err="1" smtClean="0"/>
              <a:t>pi</a:t>
            </a:r>
            <a:endParaRPr lang="cs-CZ" sz="9600" dirty="0"/>
          </a:p>
        </p:txBody>
      </p:sp>
      <p:sp>
        <p:nvSpPr>
          <p:cNvPr id="7" name="Obdélník 6"/>
          <p:cNvSpPr/>
          <p:nvPr/>
        </p:nvSpPr>
        <p:spPr>
          <a:xfrm>
            <a:off x="1403648" y="1111231"/>
            <a:ext cx="112402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>
                <a:solidFill>
                  <a:prstClr val="black"/>
                </a:solidFill>
              </a:rPr>
              <a:t>pí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478" y="3299740"/>
            <a:ext cx="2906898" cy="271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82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33323"/>
            <a:ext cx="3472428" cy="1087853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 rot="-60000">
            <a:off x="1510055" y="3948433"/>
            <a:ext cx="1774825" cy="1436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9600" dirty="0" err="1" smtClean="0"/>
              <a:t>pu</a:t>
            </a:r>
            <a:endParaRPr lang="cs-CZ" sz="9600" dirty="0"/>
          </a:p>
        </p:txBody>
      </p:sp>
      <p:sp>
        <p:nvSpPr>
          <p:cNvPr id="7" name="Obdélník 6"/>
          <p:cNvSpPr/>
          <p:nvPr/>
        </p:nvSpPr>
        <p:spPr>
          <a:xfrm>
            <a:off x="1501877" y="1268760"/>
            <a:ext cx="150874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cs-CZ" sz="9600" dirty="0" err="1">
                <a:solidFill>
                  <a:prstClr val="black"/>
                </a:solidFill>
              </a:rPr>
              <a:t>pů</a:t>
            </a:r>
            <a:endParaRPr lang="cs-CZ" sz="9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3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05408" y="1047786"/>
            <a:ext cx="166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j-lt"/>
              </a:rPr>
              <a:t>Použité zdroje:</a:t>
            </a:r>
            <a:endParaRPr lang="cs-CZ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19224" y="1417118"/>
            <a:ext cx="53780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j-lt"/>
              </a:rPr>
              <a:t>Sdílené obrázky z  kolekce  programu MS Office 2010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9391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138</TotalTime>
  <Words>44</Words>
  <Application>Microsoft Office PowerPoint</Application>
  <PresentationFormat>Předvádění na obrazovce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Špendlík</vt:lpstr>
      <vt:lpstr>Prezentace aplikace PowerPoint</vt:lpstr>
      <vt:lpstr>Prezentace aplikace PowerPoint</vt:lpstr>
      <vt:lpstr>Úkol: Přiřaď k obrázkům slabiky správné délky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Rozlišování délky slabik</dc:title>
  <dc:creator>Romana</dc:creator>
  <cp:lastModifiedBy>ucitel</cp:lastModifiedBy>
  <cp:revision>18</cp:revision>
  <dcterms:created xsi:type="dcterms:W3CDTF">2011-12-30T10:26:48Z</dcterms:created>
  <dcterms:modified xsi:type="dcterms:W3CDTF">2012-05-30T11:23:29Z</dcterms:modified>
</cp:coreProperties>
</file>