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72" r:id="rId1"/>
  </p:sldMasterIdLst>
  <p:notesMasterIdLst>
    <p:notesMasterId r:id="rId9"/>
  </p:notes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-48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B674D4-7E8B-4D75-9088-2326D3DD044B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15D4C73-E9BD-45A6-A475-3457A186D32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971904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5D4C73-E9BD-45A6-A475-3457A186D32F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284338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676BB-359B-495F-8D6C-2C90E022946F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6A7FD-46F7-41D8-8C00-BCF970D3859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31899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676BB-359B-495F-8D6C-2C90E022946F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6A7FD-46F7-41D8-8C00-BCF970D3859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706915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676BB-359B-495F-8D6C-2C90E022946F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6A7FD-46F7-41D8-8C00-BCF970D3859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561934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676BB-359B-495F-8D6C-2C90E022946F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6A7FD-46F7-41D8-8C00-BCF970D3859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617745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676BB-359B-495F-8D6C-2C90E022946F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6A7FD-46F7-41D8-8C00-BCF970D3859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800789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676BB-359B-495F-8D6C-2C90E022946F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6A7FD-46F7-41D8-8C00-BCF970D3859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137302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676BB-359B-495F-8D6C-2C90E022946F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6A7FD-46F7-41D8-8C00-BCF970D3859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20865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676BB-359B-495F-8D6C-2C90E022946F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6A7FD-46F7-41D8-8C00-BCF970D3859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495074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676BB-359B-495F-8D6C-2C90E022946F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6A7FD-46F7-41D8-8C00-BCF970D3859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649767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676BB-359B-495F-8D6C-2C90E022946F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6A7FD-46F7-41D8-8C00-BCF970D3859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254908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676BB-359B-495F-8D6C-2C90E022946F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6A7FD-46F7-41D8-8C00-BCF970D3859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475325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E676BB-359B-495F-8D6C-2C90E022946F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76A7FD-46F7-41D8-8C00-BCF970D3859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880150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73" r:id="rId1"/>
    <p:sldLayoutId id="2147484274" r:id="rId2"/>
    <p:sldLayoutId id="2147484275" r:id="rId3"/>
    <p:sldLayoutId id="2147484276" r:id="rId4"/>
    <p:sldLayoutId id="2147484277" r:id="rId5"/>
    <p:sldLayoutId id="2147484278" r:id="rId6"/>
    <p:sldLayoutId id="2147484279" r:id="rId7"/>
    <p:sldLayoutId id="2147484280" r:id="rId8"/>
    <p:sldLayoutId id="2147484281" r:id="rId9"/>
    <p:sldLayoutId id="2147484282" r:id="rId10"/>
    <p:sldLayoutId id="2147484283" r:id="rId11"/>
  </p:sldLayoutIdLst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496" y="23691"/>
            <a:ext cx="9161316" cy="68343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9238599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Procvičování čtení slov </a:t>
            </a:r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                 se </a:t>
            </a:r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slabikami</a:t>
            </a:r>
            <a:endParaRPr lang="cs-CZ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di x </a:t>
            </a:r>
            <a:r>
              <a:rPr lang="cs-CZ" b="1" dirty="0" err="1">
                <a:solidFill>
                  <a:schemeClr val="tx1"/>
                </a:solidFill>
              </a:rPr>
              <a:t>d</a:t>
            </a:r>
            <a:r>
              <a:rPr lang="cs-CZ" b="1" dirty="0" err="1" smtClean="0">
                <a:solidFill>
                  <a:schemeClr val="tx1"/>
                </a:solidFill>
              </a:rPr>
              <a:t>y</a:t>
            </a:r>
            <a:endParaRPr lang="cs-CZ" b="1" dirty="0" smtClean="0">
              <a:solidFill>
                <a:schemeClr val="tx1"/>
              </a:solidFill>
            </a:endParaRPr>
          </a:p>
          <a:p>
            <a:r>
              <a:rPr lang="cs-CZ" b="1" dirty="0">
                <a:solidFill>
                  <a:schemeClr val="tx1"/>
                </a:solidFill>
              </a:rPr>
              <a:t>t</a:t>
            </a:r>
            <a:r>
              <a:rPr lang="cs-CZ" b="1" dirty="0" smtClean="0">
                <a:solidFill>
                  <a:schemeClr val="tx1"/>
                </a:solidFill>
              </a:rPr>
              <a:t>i x ty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ni x </a:t>
            </a:r>
            <a:r>
              <a:rPr lang="cs-CZ" b="1" dirty="0" err="1" smtClean="0">
                <a:solidFill>
                  <a:schemeClr val="tx1"/>
                </a:solidFill>
              </a:rPr>
              <a:t>ny</a:t>
            </a:r>
            <a:endParaRPr lang="cs-CZ" b="1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(prezentace + pracovní list)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865393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  <p:sndAc>
          <p:stSnd>
            <p:snd r:embed="rId3" name="wind.wav"/>
          </p:stSnd>
        </p:sndAc>
      </p:transition>
    </mc:Choice>
    <mc:Fallback>
      <p:transition spd="slow">
        <p:fade/>
        <p:sndAc>
          <p:stSnd>
            <p:snd r:embed="rId2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>
                <a:solidFill>
                  <a:srgbClr val="FF0000"/>
                </a:solidFill>
                <a:sym typeface="Webdings"/>
              </a:rPr>
              <a:t></a:t>
            </a:r>
            <a:r>
              <a:rPr lang="cs-CZ" sz="2000" dirty="0" smtClean="0">
                <a:sym typeface="Webdings"/>
              </a:rPr>
              <a:t>1)Přečti slabiky a slova</a:t>
            </a:r>
            <a:br>
              <a:rPr lang="cs-CZ" sz="2000" dirty="0" smtClean="0">
                <a:sym typeface="Webdings"/>
              </a:rPr>
            </a:br>
            <a:r>
              <a:rPr lang="cs-CZ" sz="2000" dirty="0" smtClean="0">
                <a:sym typeface="Webdings"/>
              </a:rPr>
              <a:t>       2)Slova přiřaď ke správné slabice</a:t>
            </a:r>
            <a:r>
              <a:rPr lang="cs-CZ" sz="2000" dirty="0">
                <a:sym typeface="Webdings"/>
              </a:rPr>
              <a:t>	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1"/>
          </p:nvPr>
        </p:nvSpPr>
        <p:spPr>
          <a:xfrm>
            <a:off x="385192" y="1628800"/>
            <a:ext cx="3250704" cy="4277072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>
                <a:solidFill>
                  <a:srgbClr val="92D050"/>
                </a:solidFill>
              </a:rPr>
              <a:t>dýmka</a:t>
            </a:r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>
                <a:solidFill>
                  <a:srgbClr val="FF0000"/>
                </a:solidFill>
              </a:rPr>
              <a:t>dívka</a:t>
            </a:r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>
                <a:solidFill>
                  <a:srgbClr val="FF0000"/>
                </a:solidFill>
              </a:rPr>
              <a:t>divadlo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b="1" dirty="0" smtClean="0">
                <a:solidFill>
                  <a:srgbClr val="92D050"/>
                </a:solidFill>
              </a:rPr>
              <a:t>dýka</a:t>
            </a:r>
          </a:p>
          <a:p>
            <a:endParaRPr lang="cs-CZ" dirty="0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2"/>
          </p:nvPr>
        </p:nvSpPr>
        <p:spPr>
          <a:xfrm>
            <a:off x="5724128" y="1600200"/>
            <a:ext cx="2962672" cy="4277071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>
                <a:solidFill>
                  <a:srgbClr val="92D050"/>
                </a:solidFill>
              </a:rPr>
              <a:t>schody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b="1" dirty="0" smtClean="0">
                <a:solidFill>
                  <a:srgbClr val="FF0000"/>
                </a:solidFill>
              </a:rPr>
              <a:t>udice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b="1" dirty="0" smtClean="0">
                <a:solidFill>
                  <a:srgbClr val="92D050"/>
                </a:solidFill>
              </a:rPr>
              <a:t>jahody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b="1" dirty="0" smtClean="0">
                <a:solidFill>
                  <a:srgbClr val="FF0000"/>
                </a:solidFill>
              </a:rPr>
              <a:t>lodička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401652" y="1764849"/>
            <a:ext cx="151216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err="1" smtClean="0">
                <a:solidFill>
                  <a:srgbClr val="92D050"/>
                </a:solidFill>
              </a:rPr>
              <a:t>dy</a:t>
            </a:r>
            <a:endParaRPr lang="cs-CZ" sz="8000" dirty="0">
              <a:solidFill>
                <a:srgbClr val="92D05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434607" y="4147500"/>
            <a:ext cx="151216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solidFill>
                  <a:srgbClr val="FF0000"/>
                </a:solidFill>
              </a:rPr>
              <a:t>di</a:t>
            </a:r>
            <a:endParaRPr lang="cs-CZ" sz="8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648989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6" grpId="0"/>
      <p:bldP spid="1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323528" y="404664"/>
            <a:ext cx="2520280" cy="5976664"/>
          </a:xfrm>
        </p:spPr>
        <p:txBody>
          <a:bodyPr/>
          <a:lstStyle/>
          <a:p>
            <a:r>
              <a:rPr lang="cs-CZ" b="1" dirty="0" smtClean="0">
                <a:solidFill>
                  <a:srgbClr val="00B0F0"/>
                </a:solidFill>
              </a:rPr>
              <a:t>motyka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b="1" dirty="0" smtClean="0">
                <a:solidFill>
                  <a:srgbClr val="00B0F0"/>
                </a:solidFill>
              </a:rPr>
              <a:t>tykadlo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b="1" dirty="0" smtClean="0">
                <a:solidFill>
                  <a:srgbClr val="FFC000"/>
                </a:solidFill>
              </a:rPr>
              <a:t>tílko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b="1" dirty="0" smtClean="0">
                <a:solidFill>
                  <a:srgbClr val="00B0F0"/>
                </a:solidFill>
              </a:rPr>
              <a:t>tyčka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6444208" y="476672"/>
            <a:ext cx="2382416" cy="5904656"/>
          </a:xfrm>
        </p:spPr>
        <p:txBody>
          <a:bodyPr/>
          <a:lstStyle/>
          <a:p>
            <a:r>
              <a:rPr lang="cs-CZ" b="1" dirty="0" smtClean="0">
                <a:solidFill>
                  <a:srgbClr val="FFC000"/>
                </a:solidFill>
              </a:rPr>
              <a:t>tisíc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b="1" dirty="0" smtClean="0">
                <a:solidFill>
                  <a:srgbClr val="FFC000"/>
                </a:solidFill>
              </a:rPr>
              <a:t>ticho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b="1" dirty="0" smtClean="0">
                <a:solidFill>
                  <a:srgbClr val="FFC000"/>
                </a:solidFill>
              </a:rPr>
              <a:t>letíme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b="1" dirty="0" smtClean="0">
                <a:solidFill>
                  <a:srgbClr val="00B0F0"/>
                </a:solidFill>
              </a:rPr>
              <a:t>noty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563888" y="857636"/>
            <a:ext cx="151216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solidFill>
                  <a:srgbClr val="00B0F0"/>
                </a:solidFill>
              </a:rPr>
              <a:t>ty</a:t>
            </a:r>
            <a:endParaRPr lang="cs-CZ" sz="8000" dirty="0">
              <a:solidFill>
                <a:srgbClr val="00B0F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635896" y="3551184"/>
            <a:ext cx="100811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solidFill>
                  <a:srgbClr val="FFC000"/>
                </a:solidFill>
              </a:rPr>
              <a:t>ti</a:t>
            </a:r>
            <a:endParaRPr lang="cs-CZ" sz="80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080567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260648"/>
            <a:ext cx="2026568" cy="5865515"/>
          </a:xfrm>
        </p:spPr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hodný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b="1" dirty="0" smtClean="0">
                <a:solidFill>
                  <a:srgbClr val="7030A0"/>
                </a:solidFill>
              </a:rPr>
              <a:t>maliny</a:t>
            </a:r>
          </a:p>
          <a:p>
            <a:endParaRPr lang="cs-CZ" b="1" dirty="0"/>
          </a:p>
          <a:p>
            <a:endParaRPr lang="cs-CZ" b="1" dirty="0" smtClean="0"/>
          </a:p>
          <a:p>
            <a:r>
              <a:rPr lang="cs-CZ" b="1" dirty="0" smtClean="0">
                <a:solidFill>
                  <a:srgbClr val="FF0000"/>
                </a:solidFill>
              </a:rPr>
              <a:t>nic</a:t>
            </a:r>
          </a:p>
          <a:p>
            <a:endParaRPr lang="cs-CZ" b="1" dirty="0"/>
          </a:p>
          <a:p>
            <a:endParaRPr lang="cs-CZ" b="1" dirty="0" smtClean="0"/>
          </a:p>
          <a:p>
            <a:r>
              <a:rPr lang="cs-CZ" b="1" dirty="0" smtClean="0">
                <a:solidFill>
                  <a:srgbClr val="FF0000"/>
                </a:solidFill>
              </a:rPr>
              <a:t>nikdo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6660232" y="260648"/>
            <a:ext cx="2026568" cy="5865515"/>
          </a:xfrm>
        </p:spPr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hodiny</a:t>
            </a:r>
          </a:p>
          <a:p>
            <a:endParaRPr lang="cs-CZ" b="1" dirty="0"/>
          </a:p>
          <a:p>
            <a:endParaRPr lang="cs-CZ" b="1" dirty="0" smtClean="0"/>
          </a:p>
          <a:p>
            <a:r>
              <a:rPr lang="cs-CZ" b="1" dirty="0" smtClean="0">
                <a:solidFill>
                  <a:srgbClr val="FF0000"/>
                </a:solidFill>
              </a:rPr>
              <a:t>nitka</a:t>
            </a:r>
          </a:p>
          <a:p>
            <a:endParaRPr lang="cs-CZ" b="1" dirty="0"/>
          </a:p>
          <a:p>
            <a:endParaRPr lang="cs-CZ" b="1" dirty="0" smtClean="0"/>
          </a:p>
          <a:p>
            <a:r>
              <a:rPr lang="cs-CZ" b="1" dirty="0" smtClean="0">
                <a:solidFill>
                  <a:srgbClr val="FF0000"/>
                </a:solidFill>
              </a:rPr>
              <a:t>koník</a:t>
            </a:r>
          </a:p>
          <a:p>
            <a:endParaRPr lang="cs-CZ" b="1" dirty="0"/>
          </a:p>
          <a:p>
            <a:endParaRPr lang="cs-CZ" b="1" dirty="0" smtClean="0"/>
          </a:p>
          <a:p>
            <a:r>
              <a:rPr lang="cs-CZ" b="1" dirty="0" smtClean="0">
                <a:solidFill>
                  <a:srgbClr val="7030A0"/>
                </a:solidFill>
              </a:rPr>
              <a:t>noviny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752873" y="836712"/>
            <a:ext cx="136815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err="1" smtClean="0">
                <a:solidFill>
                  <a:srgbClr val="7030A0"/>
                </a:solidFill>
              </a:rPr>
              <a:t>ny</a:t>
            </a:r>
            <a:endParaRPr lang="cs-CZ" sz="8000" dirty="0">
              <a:solidFill>
                <a:srgbClr val="7030A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895582" y="3933056"/>
            <a:ext cx="115212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solidFill>
                  <a:srgbClr val="FF0000"/>
                </a:solidFill>
              </a:rPr>
              <a:t>ni</a:t>
            </a:r>
            <a:endParaRPr lang="cs-CZ" sz="8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281794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rgbClr val="FF0000"/>
                </a:solidFill>
                <a:sym typeface="Webdings"/>
              </a:rPr>
              <a:t></a:t>
            </a:r>
            <a:r>
              <a:rPr lang="cs-CZ" sz="2000" dirty="0" smtClean="0">
                <a:sym typeface="Webdings"/>
              </a:rPr>
              <a:t>Přečti slova a barevně označ slabiky </a:t>
            </a:r>
            <a:r>
              <a:rPr lang="cs-CZ" sz="2000" dirty="0" err="1" smtClean="0">
                <a:sym typeface="Webdings"/>
              </a:rPr>
              <a:t>dy</a:t>
            </a:r>
            <a:r>
              <a:rPr lang="cs-CZ" sz="2000" dirty="0" smtClean="0">
                <a:sym typeface="Webdings"/>
              </a:rPr>
              <a:t>-di, ty-ti, </a:t>
            </a:r>
            <a:r>
              <a:rPr lang="cs-CZ" sz="2000" dirty="0" err="1" smtClean="0">
                <a:sym typeface="Webdings"/>
              </a:rPr>
              <a:t>ny</a:t>
            </a:r>
            <a:r>
              <a:rPr lang="cs-CZ" sz="2000" dirty="0" smtClean="0">
                <a:sym typeface="Webdings"/>
              </a:rPr>
              <a:t>-ni</a:t>
            </a:r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2555776" y="1412776"/>
            <a:ext cx="4038600" cy="5445224"/>
          </a:xfrm>
        </p:spPr>
        <p:txBody>
          <a:bodyPr numCol="2">
            <a:noAutofit/>
          </a:bodyPr>
          <a:lstStyle/>
          <a:p>
            <a:pPr marL="0" indent="0" algn="ctr">
              <a:buNone/>
            </a:pPr>
            <a:r>
              <a:rPr lang="cs-CZ" sz="3200" b="1" dirty="0" smtClean="0"/>
              <a:t>schody       </a:t>
            </a:r>
          </a:p>
          <a:p>
            <a:pPr marL="0" indent="0" algn="ctr">
              <a:buNone/>
            </a:pPr>
            <a:r>
              <a:rPr lang="cs-CZ" sz="3200" b="1" dirty="0" smtClean="0"/>
              <a:t>dýmka</a:t>
            </a:r>
          </a:p>
          <a:p>
            <a:pPr marL="0" indent="0" algn="ctr">
              <a:buNone/>
            </a:pPr>
            <a:r>
              <a:rPr lang="cs-CZ" sz="3200" b="1" dirty="0" smtClean="0"/>
              <a:t>letí</a:t>
            </a:r>
          </a:p>
          <a:p>
            <a:pPr marL="0" indent="0" algn="ctr">
              <a:buNone/>
            </a:pPr>
            <a:r>
              <a:rPr lang="cs-CZ" sz="3200" b="1" dirty="0" smtClean="0"/>
              <a:t>tikání</a:t>
            </a:r>
          </a:p>
          <a:p>
            <a:pPr marL="0" indent="0" algn="ctr">
              <a:buNone/>
            </a:pPr>
            <a:r>
              <a:rPr lang="cs-CZ" sz="3200" b="1" dirty="0" smtClean="0"/>
              <a:t>nýbrž</a:t>
            </a:r>
          </a:p>
          <a:p>
            <a:pPr marL="0" indent="0" algn="ctr">
              <a:buNone/>
            </a:pPr>
            <a:r>
              <a:rPr lang="cs-CZ" sz="3200" b="1" dirty="0" smtClean="0"/>
              <a:t>diví se</a:t>
            </a:r>
          </a:p>
          <a:p>
            <a:pPr marL="0" indent="0" algn="ctr">
              <a:buNone/>
            </a:pPr>
            <a:r>
              <a:rPr lang="cs-CZ" sz="3200" b="1" dirty="0" smtClean="0"/>
              <a:t>zvoní</a:t>
            </a:r>
          </a:p>
          <a:p>
            <a:pPr marL="0" indent="0" algn="ctr">
              <a:buNone/>
            </a:pPr>
            <a:r>
              <a:rPr lang="cs-CZ" sz="3200" b="1" dirty="0" smtClean="0"/>
              <a:t>matička</a:t>
            </a:r>
          </a:p>
          <a:p>
            <a:pPr marL="0" indent="0" algn="ctr">
              <a:buNone/>
            </a:pPr>
            <a:endParaRPr lang="cs-CZ" sz="3200" b="1" dirty="0" smtClean="0"/>
          </a:p>
          <a:p>
            <a:pPr marL="0" indent="0" algn="ctr">
              <a:buNone/>
            </a:pPr>
            <a:r>
              <a:rPr lang="cs-CZ" sz="3200" b="1" dirty="0" smtClean="0"/>
              <a:t>shodí</a:t>
            </a:r>
          </a:p>
          <a:p>
            <a:pPr marL="0" indent="0" algn="ctr">
              <a:buNone/>
            </a:pPr>
            <a:r>
              <a:rPr lang="cs-CZ" sz="3200" b="1" dirty="0" smtClean="0"/>
              <a:t>divák</a:t>
            </a:r>
          </a:p>
          <a:p>
            <a:pPr marL="0" indent="0" algn="ctr">
              <a:buNone/>
            </a:pPr>
            <a:r>
              <a:rPr lang="cs-CZ" sz="3200" b="1" dirty="0" smtClean="0"/>
              <a:t>lety</a:t>
            </a:r>
          </a:p>
          <a:p>
            <a:pPr marL="0" indent="0" algn="ctr">
              <a:buNone/>
            </a:pPr>
            <a:r>
              <a:rPr lang="cs-CZ" sz="3200" b="1" dirty="0" smtClean="0"/>
              <a:t>tykadlo</a:t>
            </a:r>
          </a:p>
          <a:p>
            <a:pPr marL="0" indent="0" algn="ctr">
              <a:buNone/>
            </a:pPr>
            <a:r>
              <a:rPr lang="cs-CZ" sz="3200" b="1" dirty="0" smtClean="0"/>
              <a:t>nikdo</a:t>
            </a:r>
          </a:p>
          <a:p>
            <a:pPr marL="0" indent="0" algn="ctr">
              <a:buNone/>
            </a:pPr>
            <a:r>
              <a:rPr lang="cs-CZ" sz="3200" b="1" dirty="0" smtClean="0"/>
              <a:t>dýchá</a:t>
            </a:r>
          </a:p>
          <a:p>
            <a:pPr marL="0" indent="0" algn="ctr">
              <a:buNone/>
            </a:pPr>
            <a:r>
              <a:rPr lang="cs-CZ" sz="3200" b="1" dirty="0" smtClean="0"/>
              <a:t>zvony</a:t>
            </a:r>
          </a:p>
          <a:p>
            <a:pPr marL="0" indent="0" algn="ctr">
              <a:buNone/>
            </a:pPr>
            <a:r>
              <a:rPr lang="cs-CZ" sz="3200" b="1" dirty="0" smtClean="0"/>
              <a:t>motyčka</a:t>
            </a:r>
            <a:endParaRPr lang="cs-CZ" sz="3200" b="1" dirty="0"/>
          </a:p>
        </p:txBody>
      </p:sp>
      <p:pic>
        <p:nvPicPr>
          <p:cNvPr id="1027" name="Picture 3" descr="C:\Users\Mihula Jakub\AppData\Local\Microsoft\Windows\Temporary Internet Files\Content.IE5\BBSKYTHO\MC90038717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2509537"/>
            <a:ext cx="2304256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Mihula Jakub\AppData\Local\Microsoft\Windows\Temporary Internet Files\Content.IE5\6MY81QU5\MP90038667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795554"/>
            <a:ext cx="2120242" cy="21075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434776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0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0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0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10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0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0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0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10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0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0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0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10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10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0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0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10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67544" y="476672"/>
            <a:ext cx="156805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Použité zdroje:</a:t>
            </a:r>
          </a:p>
        </p:txBody>
      </p:sp>
      <p:sp>
        <p:nvSpPr>
          <p:cNvPr id="5" name="Obdélník 4"/>
          <p:cNvSpPr/>
          <p:nvPr/>
        </p:nvSpPr>
        <p:spPr>
          <a:xfrm>
            <a:off x="539552" y="980728"/>
            <a:ext cx="51663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Sdílené obrázky z  kolekce  programu MS Office 2010</a:t>
            </a:r>
          </a:p>
        </p:txBody>
      </p:sp>
    </p:spTree>
    <p:extLst>
      <p:ext uri="{BB962C8B-B14F-4D97-AF65-F5344CB8AC3E}">
        <p14:creationId xmlns:p14="http://schemas.microsoft.com/office/powerpoint/2010/main" xmlns="" val="11375364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134</TotalTime>
  <Words>96</Words>
  <Application>Microsoft Office PowerPoint</Application>
  <PresentationFormat>Předvádění na obrazovce (4:3)</PresentationFormat>
  <Paragraphs>93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Procvičování čtení slov                   se slabikami</vt:lpstr>
      <vt:lpstr>1)Přečti slabiky a slova        2)Slova přiřaď ke správné slabice </vt:lpstr>
      <vt:lpstr>Snímek 4</vt:lpstr>
      <vt:lpstr>Snímek 5</vt:lpstr>
      <vt:lpstr>Přečti slova a barevně označ slabiky dy-di, ty-ti, ny-ni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Procvičování čtení slov se slabikami</dc:title>
  <dc:creator>Mihula Jakub</dc:creator>
  <cp:lastModifiedBy>Dum</cp:lastModifiedBy>
  <cp:revision>21</cp:revision>
  <dcterms:created xsi:type="dcterms:W3CDTF">2012-04-07T16:39:24Z</dcterms:created>
  <dcterms:modified xsi:type="dcterms:W3CDTF">2012-06-28T18:20:07Z</dcterms:modified>
</cp:coreProperties>
</file>