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63" r:id="rId6"/>
    <p:sldId id="264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2708920"/>
            <a:ext cx="5256584" cy="136815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2400" smtClean="0"/>
              <a:t>VY_32_INOVACE_03_                    </a:t>
            </a:r>
            <a:r>
              <a:rPr lang="cs-CZ" sz="2400" dirty="0" smtClean="0"/>
              <a:t>ČTENÍ,2. ročník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4581128"/>
            <a:ext cx="5114778" cy="1101248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600" dirty="0" smtClean="0"/>
              <a:t>Jak vypadá tatínek Šíma,</a:t>
            </a:r>
          </a:p>
          <a:p>
            <a:r>
              <a:rPr lang="cs-CZ" sz="2600" dirty="0" smtClean="0"/>
              <a:t>Zdeněk Svěrák</a:t>
            </a:r>
            <a:endParaRPr lang="cs-CZ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0466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915816" y="422108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Marie </a:t>
            </a:r>
            <a:r>
              <a:rPr lang="cs-CZ" dirty="0" err="1" smtClean="0">
                <a:solidFill>
                  <a:schemeClr val="bg1"/>
                </a:solidFill>
              </a:rPr>
              <a:t>Říčařová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348880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škola, Potštejn,</a:t>
            </a:r>
          </a:p>
          <a:p>
            <a:r>
              <a:rPr lang="cs-CZ" dirty="0" smtClean="0"/>
              <a:t> okres Rychnov nad Kněžnou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703910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Jak vypadá tatínek Šíma</a:t>
            </a:r>
          </a:p>
          <a:p>
            <a:endParaRPr lang="cs-CZ" b="1" dirty="0" smtClean="0"/>
          </a:p>
          <a:p>
            <a:r>
              <a:rPr lang="cs-CZ" dirty="0" smtClean="0"/>
              <a:t>Ověření ve výuce: 22.9. 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</a:t>
            </a:r>
            <a:r>
              <a:rPr lang="cs-CZ" smtClean="0"/>
              <a:t>: 2.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Klíčová slova: architekt, projektant</a:t>
            </a:r>
          </a:p>
          <a:p>
            <a:endParaRPr lang="cs-CZ" dirty="0" smtClean="0"/>
          </a:p>
          <a:p>
            <a:r>
              <a:rPr lang="cs-CZ" dirty="0" smtClean="0"/>
              <a:t>Anotace: DUM ověřuje , jak si žáci zapamatovali text,</a:t>
            </a:r>
          </a:p>
          <a:p>
            <a:r>
              <a:rPr lang="cs-CZ" dirty="0" smtClean="0"/>
              <a:t>jak mu porozuměli, rozšiřuje slovní zásobu žáků. Zároveň využívá </a:t>
            </a:r>
          </a:p>
          <a:p>
            <a:r>
              <a:rPr lang="cs-CZ" dirty="0" smtClean="0"/>
              <a:t>mezipředmětového vztahu s prvoukou, téma hygiena.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slovo z textu : „mýtinka“</a:t>
            </a:r>
            <a:endParaRPr lang="cs-CZ" dirty="0"/>
          </a:p>
        </p:txBody>
      </p:sp>
      <p:pic>
        <p:nvPicPr>
          <p:cNvPr id="4" name="Zástupný symbol pro obsah 3" descr="P11603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140968"/>
            <a:ext cx="3851186" cy="2972313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1916832"/>
            <a:ext cx="4006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Dobře si prohlédni obrázek.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20888"/>
            <a:ext cx="4528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Popiš, jak tatínek Šíma vypadá.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Popiš, Co dělá  v Práci tatínek Šíma 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3006" y="4437112"/>
            <a:ext cx="714836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 co dělá tvůj tatínek</a:t>
            </a:r>
          </a:p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v práci?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76872"/>
            <a:ext cx="3759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Pan Šíma rýsuje, navrhuje domy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69926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Vstává rád pan Šíma?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76872"/>
            <a:ext cx="65834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Popiš co dělá, když </a:t>
            </a:r>
          </a:p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vstane.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149080"/>
            <a:ext cx="1891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Rychle se oholí.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653136"/>
            <a:ext cx="1313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Pořeže se.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157192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Zastavuje krev.</a:t>
            </a:r>
            <a:endParaRPr lang="cs-CZ" b="1" dirty="0"/>
          </a:p>
        </p:txBody>
      </p:sp>
    </p:spTree>
  </p:cSld>
  <p:clrMapOvr>
    <a:masterClrMapping/>
  </p:clrMapOvr>
  <p:transition spd="slow"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669606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něco důležitého </a:t>
            </a:r>
          </a:p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pan Šíma zapomněl.</a:t>
            </a:r>
          </a:p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Přijdeš na to?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933056"/>
            <a:ext cx="2972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Zapomněl si vyčistit zuby.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509120"/>
            <a:ext cx="2494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Zapomněl se ustrojit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2606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Zapomněl se nasnídat.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Čím je pan ŠÍMA, jmenuj vhodná povolání.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789040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Čím je </a:t>
            </a:r>
          </a:p>
          <a:p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tvůj tatínek?</a:t>
            </a:r>
            <a:endParaRPr lang="cs-CZ" sz="5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04864"/>
            <a:ext cx="1275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Projektant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Architekt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pohádky děti znaly?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3332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 perníkové chaloupce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068960"/>
            <a:ext cx="4097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Dlouhý, Široký a Bystrozraký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89040"/>
            <a:ext cx="4113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Tři zlaté vlasy děda Vševěda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581128"/>
            <a:ext cx="2465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Šípková Růženka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146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Otesánek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6093296"/>
            <a:ext cx="1845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Hrnečku vař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7242048" cy="1152128"/>
          </a:xfrm>
        </p:spPr>
        <p:txBody>
          <a:bodyPr>
            <a:noAutofit/>
          </a:bodyPr>
          <a:lstStyle/>
          <a:p>
            <a:r>
              <a:rPr lang="cs-CZ" sz="4800" dirty="0" smtClean="0"/>
              <a:t>Jaké pohádky znáte Vy, děti? jmenujte.</a:t>
            </a:r>
            <a:endParaRPr lang="cs-CZ" sz="4800" dirty="0"/>
          </a:p>
        </p:txBody>
      </p:sp>
    </p:spTree>
  </p:cSld>
  <p:clrMapOvr>
    <a:masterClrMapping/>
  </p:clrMapOvr>
  <p:transition spd="slow"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ZŠ,str. </a:t>
            </a:r>
            <a:r>
              <a:rPr lang="cs-CZ" smtClean="0"/>
              <a:t>16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94</TotalTime>
  <Words>218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                   VY_32_INOVACE_03_                    ČTENÍ,2. ročník</vt:lpstr>
      <vt:lpstr>Snímek 2</vt:lpstr>
      <vt:lpstr>Vysvětli slovo z textu : „mýtinka“</vt:lpstr>
      <vt:lpstr>Popiš, Co dělá  v Práci tatínek Šíma .</vt:lpstr>
      <vt:lpstr>Snímek 5</vt:lpstr>
      <vt:lpstr>Snímek 6</vt:lpstr>
      <vt:lpstr>Čím je pan ŠÍMA, jmenuj vhodná povolání.</vt:lpstr>
      <vt:lpstr>Které pohádky děti znaly?</vt:lpstr>
      <vt:lpstr>Jaké pohádky znáte Vy, děti? jmenujte.</vt:lpstr>
      <vt:lpstr>Použitá literatura:  Čítanka pro druhý ročník ZŠ,str. 16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34</cp:revision>
  <dcterms:created xsi:type="dcterms:W3CDTF">2011-06-19T16:04:11Z</dcterms:created>
  <dcterms:modified xsi:type="dcterms:W3CDTF">2012-02-04T12:58:49Z</dcterms:modified>
</cp:coreProperties>
</file>