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3"/>
  </p:notesMasterIdLst>
  <p:sldIdLst>
    <p:sldId id="276" r:id="rId2"/>
    <p:sldId id="257" r:id="rId3"/>
    <p:sldId id="274" r:id="rId4"/>
    <p:sldId id="259" r:id="rId5"/>
    <p:sldId id="260" r:id="rId6"/>
    <p:sldId id="262" r:id="rId7"/>
    <p:sldId id="263" r:id="rId8"/>
    <p:sldId id="265" r:id="rId9"/>
    <p:sldId id="275" r:id="rId10"/>
    <p:sldId id="264" r:id="rId11"/>
    <p:sldId id="27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833" autoAdjust="0"/>
  </p:normalViewPr>
  <p:slideViewPr>
    <p:cSldViewPr>
      <p:cViewPr>
        <p:scale>
          <a:sx n="70" d="100"/>
          <a:sy n="70" d="100"/>
        </p:scale>
        <p:origin x="-1164" y="-7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6794CDE-5D7A-4847-ABB8-15C9F3748B65}" type="doc">
      <dgm:prSet loTypeId="urn:microsoft.com/office/officeart/2005/8/layout/hierarchy2" loCatId="hierarchy" qsTypeId="urn:microsoft.com/office/officeart/2005/8/quickstyle/simple1" qsCatId="simple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29620579-DA66-48B6-A232-1A395BAC9A92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Směsi</a:t>
          </a:r>
          <a:endParaRPr lang="cs-CZ" b="1" dirty="0">
            <a:solidFill>
              <a:schemeClr val="tx1"/>
            </a:solidFill>
          </a:endParaRPr>
        </a:p>
      </dgm:t>
    </dgm:pt>
    <dgm:pt modelId="{C63FCB2D-64C7-4B33-AB3A-BF0D67D43D56}" type="parTrans" cxnId="{4E5A4CD8-E5A4-4825-815A-A7D0066A4048}">
      <dgm:prSet/>
      <dgm:spPr/>
      <dgm:t>
        <a:bodyPr/>
        <a:lstStyle/>
        <a:p>
          <a:endParaRPr lang="cs-CZ" b="1">
            <a:solidFill>
              <a:schemeClr val="tx1"/>
            </a:solidFill>
          </a:endParaRPr>
        </a:p>
      </dgm:t>
    </dgm:pt>
    <dgm:pt modelId="{543E9F1B-E1D2-4811-8237-25B608F4D9B9}" type="sibTrans" cxnId="{4E5A4CD8-E5A4-4825-815A-A7D0066A4048}">
      <dgm:prSet/>
      <dgm:spPr/>
      <dgm:t>
        <a:bodyPr/>
        <a:lstStyle/>
        <a:p>
          <a:endParaRPr lang="cs-CZ" b="1">
            <a:solidFill>
              <a:schemeClr val="tx1"/>
            </a:solidFill>
          </a:endParaRPr>
        </a:p>
      </dgm:t>
    </dgm:pt>
    <dgm:pt modelId="{ACC45D0F-5E35-4916-A6D0-903C707A66FC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Různorodé</a:t>
          </a:r>
        </a:p>
        <a:p>
          <a:r>
            <a:rPr lang="cs-CZ" b="1" dirty="0" smtClean="0">
              <a:solidFill>
                <a:schemeClr val="tx1"/>
              </a:solidFill>
            </a:rPr>
            <a:t>(heterogenní)</a:t>
          </a:r>
          <a:endParaRPr lang="cs-CZ" b="1" dirty="0">
            <a:solidFill>
              <a:schemeClr val="tx1"/>
            </a:solidFill>
          </a:endParaRPr>
        </a:p>
      </dgm:t>
    </dgm:pt>
    <dgm:pt modelId="{774F8EC7-6D0C-4239-BE46-B5884FDD8DFE}" type="parTrans" cxnId="{C58BE225-E13A-4C6D-896F-AE9006FD2C14}">
      <dgm:prSet/>
      <dgm:spPr/>
      <dgm:t>
        <a:bodyPr/>
        <a:lstStyle/>
        <a:p>
          <a:endParaRPr lang="cs-CZ" b="1">
            <a:solidFill>
              <a:schemeClr val="tx1"/>
            </a:solidFill>
          </a:endParaRPr>
        </a:p>
      </dgm:t>
    </dgm:pt>
    <dgm:pt modelId="{08F4C275-488B-4C24-B809-D5837470CF98}" type="sibTrans" cxnId="{C58BE225-E13A-4C6D-896F-AE9006FD2C14}">
      <dgm:prSet/>
      <dgm:spPr/>
      <dgm:t>
        <a:bodyPr/>
        <a:lstStyle/>
        <a:p>
          <a:endParaRPr lang="cs-CZ" b="1">
            <a:solidFill>
              <a:schemeClr val="tx1"/>
            </a:solidFill>
          </a:endParaRPr>
        </a:p>
      </dgm:t>
    </dgm:pt>
    <dgm:pt modelId="{E866EB4A-2827-442F-9F16-4CEC3C800FAC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Aerosol</a:t>
          </a:r>
          <a:endParaRPr lang="cs-CZ" b="1" dirty="0">
            <a:solidFill>
              <a:schemeClr val="tx1"/>
            </a:solidFill>
          </a:endParaRPr>
        </a:p>
      </dgm:t>
    </dgm:pt>
    <dgm:pt modelId="{0C0ED309-73BE-4716-8CCD-49157EE8A3A8}" type="parTrans" cxnId="{E086D598-9AB4-40BA-8BA8-521C997C391D}">
      <dgm:prSet/>
      <dgm:spPr/>
      <dgm:t>
        <a:bodyPr/>
        <a:lstStyle/>
        <a:p>
          <a:endParaRPr lang="cs-CZ" b="1">
            <a:solidFill>
              <a:schemeClr val="tx1"/>
            </a:solidFill>
          </a:endParaRPr>
        </a:p>
      </dgm:t>
    </dgm:pt>
    <dgm:pt modelId="{C00B4378-8BD4-428E-9FBD-464E72648DF8}" type="sibTrans" cxnId="{E086D598-9AB4-40BA-8BA8-521C997C391D}">
      <dgm:prSet/>
      <dgm:spPr/>
      <dgm:t>
        <a:bodyPr/>
        <a:lstStyle/>
        <a:p>
          <a:endParaRPr lang="cs-CZ" b="1">
            <a:solidFill>
              <a:schemeClr val="tx1"/>
            </a:solidFill>
          </a:endParaRPr>
        </a:p>
      </dgm:t>
    </dgm:pt>
    <dgm:pt modelId="{69DBFF3D-4BB4-4A19-A9E6-9105520D3421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Suspenze</a:t>
          </a:r>
          <a:endParaRPr lang="cs-CZ" b="1" dirty="0">
            <a:solidFill>
              <a:schemeClr val="tx1"/>
            </a:solidFill>
          </a:endParaRPr>
        </a:p>
      </dgm:t>
    </dgm:pt>
    <dgm:pt modelId="{5DF41D2F-346A-4F4A-B207-EC9872E04020}" type="parTrans" cxnId="{CC42F1BA-70CD-420B-8F1D-02F4A44A73C4}">
      <dgm:prSet/>
      <dgm:spPr/>
      <dgm:t>
        <a:bodyPr/>
        <a:lstStyle/>
        <a:p>
          <a:endParaRPr lang="cs-CZ" b="1">
            <a:solidFill>
              <a:schemeClr val="tx1"/>
            </a:solidFill>
          </a:endParaRPr>
        </a:p>
      </dgm:t>
    </dgm:pt>
    <dgm:pt modelId="{8CDA2270-BEBC-411A-A1DF-C9FFA505740D}" type="sibTrans" cxnId="{CC42F1BA-70CD-420B-8F1D-02F4A44A73C4}">
      <dgm:prSet/>
      <dgm:spPr/>
      <dgm:t>
        <a:bodyPr/>
        <a:lstStyle/>
        <a:p>
          <a:endParaRPr lang="cs-CZ" b="1">
            <a:solidFill>
              <a:schemeClr val="tx1"/>
            </a:solidFill>
          </a:endParaRPr>
        </a:p>
      </dgm:t>
    </dgm:pt>
    <dgm:pt modelId="{12A8880D-350F-49A3-836E-704FEA88752E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Koloidní směs</a:t>
          </a:r>
          <a:endParaRPr lang="cs-CZ" b="1" dirty="0">
            <a:solidFill>
              <a:schemeClr val="tx1"/>
            </a:solidFill>
          </a:endParaRPr>
        </a:p>
      </dgm:t>
    </dgm:pt>
    <dgm:pt modelId="{B6149774-065D-47A7-99AF-FB0891AED1F1}" type="parTrans" cxnId="{CB7A550D-792B-4119-A6A8-EDF082DDA00E}">
      <dgm:prSet/>
      <dgm:spPr/>
      <dgm:t>
        <a:bodyPr/>
        <a:lstStyle/>
        <a:p>
          <a:endParaRPr lang="cs-CZ" b="1">
            <a:solidFill>
              <a:schemeClr val="tx1"/>
            </a:solidFill>
          </a:endParaRPr>
        </a:p>
      </dgm:t>
    </dgm:pt>
    <dgm:pt modelId="{DBE64374-4694-4003-B8A5-3510DFB20067}" type="sibTrans" cxnId="{CB7A550D-792B-4119-A6A8-EDF082DDA00E}">
      <dgm:prSet/>
      <dgm:spPr/>
      <dgm:t>
        <a:bodyPr/>
        <a:lstStyle/>
        <a:p>
          <a:endParaRPr lang="cs-CZ" b="1">
            <a:solidFill>
              <a:schemeClr val="tx1"/>
            </a:solidFill>
          </a:endParaRPr>
        </a:p>
      </dgm:t>
    </dgm:pt>
    <dgm:pt modelId="{96FE1AD6-F408-4BF5-B781-D974C9AB5275}">
      <dgm:prSet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Stejnorodé</a:t>
          </a:r>
        </a:p>
        <a:p>
          <a:r>
            <a:rPr lang="cs-CZ" b="1" dirty="0" smtClean="0">
              <a:solidFill>
                <a:schemeClr val="tx1"/>
              </a:solidFill>
            </a:rPr>
            <a:t>(homogenní)</a:t>
          </a:r>
          <a:endParaRPr lang="cs-CZ" b="1" dirty="0">
            <a:solidFill>
              <a:schemeClr val="tx1"/>
            </a:solidFill>
          </a:endParaRPr>
        </a:p>
      </dgm:t>
    </dgm:pt>
    <dgm:pt modelId="{4375DE8E-6BF7-491F-BA22-7A7A2561725B}" type="parTrans" cxnId="{E2F0460D-7DF0-4882-A8D3-7B3252B76231}">
      <dgm:prSet/>
      <dgm:spPr/>
      <dgm:t>
        <a:bodyPr/>
        <a:lstStyle/>
        <a:p>
          <a:endParaRPr lang="cs-CZ" b="1">
            <a:solidFill>
              <a:schemeClr val="tx1"/>
            </a:solidFill>
          </a:endParaRPr>
        </a:p>
      </dgm:t>
    </dgm:pt>
    <dgm:pt modelId="{45DAAAC0-CE36-456A-9899-9B7A35782904}" type="sibTrans" cxnId="{E2F0460D-7DF0-4882-A8D3-7B3252B76231}">
      <dgm:prSet/>
      <dgm:spPr/>
      <dgm:t>
        <a:bodyPr/>
        <a:lstStyle/>
        <a:p>
          <a:endParaRPr lang="cs-CZ" b="1">
            <a:solidFill>
              <a:schemeClr val="tx1"/>
            </a:solidFill>
          </a:endParaRPr>
        </a:p>
      </dgm:t>
    </dgm:pt>
    <dgm:pt modelId="{4F58E16E-FA7C-4E42-AD69-01742633FD35}">
      <dgm:prSet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Emulze</a:t>
          </a:r>
          <a:endParaRPr lang="cs-CZ" b="1" dirty="0">
            <a:solidFill>
              <a:schemeClr val="tx1"/>
            </a:solidFill>
          </a:endParaRPr>
        </a:p>
      </dgm:t>
    </dgm:pt>
    <dgm:pt modelId="{322E4978-00AD-4347-8C6B-BD134806189B}" type="parTrans" cxnId="{E81B535B-5BCA-4F8C-BB6F-7A1C392AB2B0}">
      <dgm:prSet/>
      <dgm:spPr/>
      <dgm:t>
        <a:bodyPr/>
        <a:lstStyle/>
        <a:p>
          <a:endParaRPr lang="cs-CZ" b="1">
            <a:solidFill>
              <a:schemeClr val="tx1"/>
            </a:solidFill>
          </a:endParaRPr>
        </a:p>
      </dgm:t>
    </dgm:pt>
    <dgm:pt modelId="{C1AA37B9-3CD1-4B55-89F8-9B2F577265CE}" type="sibTrans" cxnId="{E81B535B-5BCA-4F8C-BB6F-7A1C392AB2B0}">
      <dgm:prSet/>
      <dgm:spPr/>
      <dgm:t>
        <a:bodyPr/>
        <a:lstStyle/>
        <a:p>
          <a:endParaRPr lang="cs-CZ" b="1">
            <a:solidFill>
              <a:schemeClr val="tx1"/>
            </a:solidFill>
          </a:endParaRPr>
        </a:p>
      </dgm:t>
    </dgm:pt>
    <dgm:pt modelId="{D6A74943-E578-45D6-83FB-4E28F8F93183}">
      <dgm:prSet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Pěna</a:t>
          </a:r>
          <a:endParaRPr lang="cs-CZ" b="1" dirty="0">
            <a:solidFill>
              <a:schemeClr val="tx1"/>
            </a:solidFill>
          </a:endParaRPr>
        </a:p>
      </dgm:t>
    </dgm:pt>
    <dgm:pt modelId="{462B8F09-1EE0-47C8-AAFF-DE4FD48D98E7}" type="parTrans" cxnId="{2D9B5DE3-B14B-4F5D-90A5-F4A1904B8268}">
      <dgm:prSet/>
      <dgm:spPr/>
      <dgm:t>
        <a:bodyPr/>
        <a:lstStyle/>
        <a:p>
          <a:endParaRPr lang="cs-CZ" b="1">
            <a:solidFill>
              <a:schemeClr val="tx1"/>
            </a:solidFill>
          </a:endParaRPr>
        </a:p>
      </dgm:t>
    </dgm:pt>
    <dgm:pt modelId="{1F95EEDB-EE81-48AB-B9E7-7509D29165AF}" type="sibTrans" cxnId="{2D9B5DE3-B14B-4F5D-90A5-F4A1904B8268}">
      <dgm:prSet/>
      <dgm:spPr/>
      <dgm:t>
        <a:bodyPr/>
        <a:lstStyle/>
        <a:p>
          <a:endParaRPr lang="cs-CZ" b="1">
            <a:solidFill>
              <a:schemeClr val="tx1"/>
            </a:solidFill>
          </a:endParaRPr>
        </a:p>
      </dgm:t>
    </dgm:pt>
    <dgm:pt modelId="{0EA0A8B6-001D-4A02-B104-0FE3105D7674}" type="pres">
      <dgm:prSet presAssocID="{56794CDE-5D7A-4847-ABB8-15C9F3748B65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1491CAC-69BB-4C0B-9343-4FA1E629AB3D}" type="pres">
      <dgm:prSet presAssocID="{29620579-DA66-48B6-A232-1A395BAC9A92}" presName="root1" presStyleCnt="0"/>
      <dgm:spPr/>
    </dgm:pt>
    <dgm:pt modelId="{9AD2FDC3-56C8-4832-87E9-3001CC681CD2}" type="pres">
      <dgm:prSet presAssocID="{29620579-DA66-48B6-A232-1A395BAC9A92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60A1F08-2DB4-4E86-9FA0-E33AFB66173E}" type="pres">
      <dgm:prSet presAssocID="{29620579-DA66-48B6-A232-1A395BAC9A92}" presName="level2hierChild" presStyleCnt="0"/>
      <dgm:spPr/>
    </dgm:pt>
    <dgm:pt modelId="{F91CBAF8-8FE0-4ECB-B0B0-37585C30564B}" type="pres">
      <dgm:prSet presAssocID="{774F8EC7-6D0C-4239-BE46-B5884FDD8DFE}" presName="conn2-1" presStyleLbl="parChTrans1D2" presStyleIdx="0" presStyleCnt="3"/>
      <dgm:spPr/>
      <dgm:t>
        <a:bodyPr/>
        <a:lstStyle/>
        <a:p>
          <a:endParaRPr lang="cs-CZ"/>
        </a:p>
      </dgm:t>
    </dgm:pt>
    <dgm:pt modelId="{DF10E86C-D33A-498D-BAAD-DAB15C5DA61E}" type="pres">
      <dgm:prSet presAssocID="{774F8EC7-6D0C-4239-BE46-B5884FDD8DFE}" presName="connTx" presStyleLbl="parChTrans1D2" presStyleIdx="0" presStyleCnt="3"/>
      <dgm:spPr/>
      <dgm:t>
        <a:bodyPr/>
        <a:lstStyle/>
        <a:p>
          <a:endParaRPr lang="cs-CZ"/>
        </a:p>
      </dgm:t>
    </dgm:pt>
    <dgm:pt modelId="{BF16BFCB-6195-4F68-817D-280B93E23330}" type="pres">
      <dgm:prSet presAssocID="{ACC45D0F-5E35-4916-A6D0-903C707A66FC}" presName="root2" presStyleCnt="0"/>
      <dgm:spPr/>
    </dgm:pt>
    <dgm:pt modelId="{B3A4D9D7-5BC4-44AD-839D-4A44BD198D92}" type="pres">
      <dgm:prSet presAssocID="{ACC45D0F-5E35-4916-A6D0-903C707A66FC}" presName="LevelTwoTextNode" presStyleLbl="node2" presStyleIdx="0" presStyleCnt="3" custLinFactY="76082" custLinFactNeighborX="-1250" custLinFactNeighborY="10000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51C899C-5754-4000-A87A-8DC0F02EDEDE}" type="pres">
      <dgm:prSet presAssocID="{ACC45D0F-5E35-4916-A6D0-903C707A66FC}" presName="level3hierChild" presStyleCnt="0"/>
      <dgm:spPr/>
    </dgm:pt>
    <dgm:pt modelId="{195E0BB5-178C-4C71-807C-C34B826BB1E7}" type="pres">
      <dgm:prSet presAssocID="{0C0ED309-73BE-4716-8CCD-49157EE8A3A8}" presName="conn2-1" presStyleLbl="parChTrans1D3" presStyleIdx="0" presStyleCnt="4"/>
      <dgm:spPr/>
      <dgm:t>
        <a:bodyPr/>
        <a:lstStyle/>
        <a:p>
          <a:endParaRPr lang="cs-CZ"/>
        </a:p>
      </dgm:t>
    </dgm:pt>
    <dgm:pt modelId="{87BD4E90-A245-4F8D-8C2C-EE559F7E13BE}" type="pres">
      <dgm:prSet presAssocID="{0C0ED309-73BE-4716-8CCD-49157EE8A3A8}" presName="connTx" presStyleLbl="parChTrans1D3" presStyleIdx="0" presStyleCnt="4"/>
      <dgm:spPr/>
      <dgm:t>
        <a:bodyPr/>
        <a:lstStyle/>
        <a:p>
          <a:endParaRPr lang="cs-CZ"/>
        </a:p>
      </dgm:t>
    </dgm:pt>
    <dgm:pt modelId="{CC760F38-F4BA-4A27-B7A4-2D6B57D531FF}" type="pres">
      <dgm:prSet presAssocID="{E866EB4A-2827-442F-9F16-4CEC3C800FAC}" presName="root2" presStyleCnt="0"/>
      <dgm:spPr/>
    </dgm:pt>
    <dgm:pt modelId="{BEAE65F8-E399-453C-B5B5-8CD5F543EE05}" type="pres">
      <dgm:prSet presAssocID="{E866EB4A-2827-442F-9F16-4CEC3C800FAC}" presName="LevelTwoTextNode" presStyleLbl="node3" presStyleIdx="0" presStyleCnt="4" custScaleY="45079" custLinFactY="100000" custLinFactNeighborX="-5686" custLinFactNeighborY="18090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A689CD1-174D-40D2-92A5-3239F961553A}" type="pres">
      <dgm:prSet presAssocID="{E866EB4A-2827-442F-9F16-4CEC3C800FAC}" presName="level3hierChild" presStyleCnt="0"/>
      <dgm:spPr/>
    </dgm:pt>
    <dgm:pt modelId="{1BE77781-DDEF-44CD-820A-F6F1CF0033F3}" type="pres">
      <dgm:prSet presAssocID="{5DF41D2F-346A-4F4A-B207-EC9872E04020}" presName="conn2-1" presStyleLbl="parChTrans1D3" presStyleIdx="1" presStyleCnt="4"/>
      <dgm:spPr/>
      <dgm:t>
        <a:bodyPr/>
        <a:lstStyle/>
        <a:p>
          <a:endParaRPr lang="cs-CZ"/>
        </a:p>
      </dgm:t>
    </dgm:pt>
    <dgm:pt modelId="{7EC0FA0B-2E47-4519-9FC1-EA5977EAEF74}" type="pres">
      <dgm:prSet presAssocID="{5DF41D2F-346A-4F4A-B207-EC9872E04020}" presName="connTx" presStyleLbl="parChTrans1D3" presStyleIdx="1" presStyleCnt="4"/>
      <dgm:spPr/>
      <dgm:t>
        <a:bodyPr/>
        <a:lstStyle/>
        <a:p>
          <a:endParaRPr lang="cs-CZ"/>
        </a:p>
      </dgm:t>
    </dgm:pt>
    <dgm:pt modelId="{EE495A44-7AF2-4BAB-91B2-97EFF4D40562}" type="pres">
      <dgm:prSet presAssocID="{69DBFF3D-4BB4-4A19-A9E6-9105520D3421}" presName="root2" presStyleCnt="0"/>
      <dgm:spPr/>
    </dgm:pt>
    <dgm:pt modelId="{82180B72-4253-4AD6-8E38-AF9C40C7E576}" type="pres">
      <dgm:prSet presAssocID="{69DBFF3D-4BB4-4A19-A9E6-9105520D3421}" presName="LevelTwoTextNode" presStyleLbl="node3" presStyleIdx="1" presStyleCnt="4" custScaleY="45482" custLinFactNeighborX="-5686" custLinFactNeighborY="8195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85AE720-BA1B-4BCE-B97E-40EB4544FC3D}" type="pres">
      <dgm:prSet presAssocID="{69DBFF3D-4BB4-4A19-A9E6-9105520D3421}" presName="level3hierChild" presStyleCnt="0"/>
      <dgm:spPr/>
    </dgm:pt>
    <dgm:pt modelId="{1D754E74-835D-42F3-8EC0-E97B8EF9FC43}" type="pres">
      <dgm:prSet presAssocID="{322E4978-00AD-4347-8C6B-BD134806189B}" presName="conn2-1" presStyleLbl="parChTrans1D3" presStyleIdx="2" presStyleCnt="4"/>
      <dgm:spPr/>
      <dgm:t>
        <a:bodyPr/>
        <a:lstStyle/>
        <a:p>
          <a:endParaRPr lang="cs-CZ"/>
        </a:p>
      </dgm:t>
    </dgm:pt>
    <dgm:pt modelId="{BBB2D0CD-8FBF-4DBC-AD3C-CB6A133228D1}" type="pres">
      <dgm:prSet presAssocID="{322E4978-00AD-4347-8C6B-BD134806189B}" presName="connTx" presStyleLbl="parChTrans1D3" presStyleIdx="2" presStyleCnt="4"/>
      <dgm:spPr/>
      <dgm:t>
        <a:bodyPr/>
        <a:lstStyle/>
        <a:p>
          <a:endParaRPr lang="cs-CZ"/>
        </a:p>
      </dgm:t>
    </dgm:pt>
    <dgm:pt modelId="{BDEC8466-DE5A-496B-995D-E25BB32F6371}" type="pres">
      <dgm:prSet presAssocID="{4F58E16E-FA7C-4E42-AD69-01742633FD35}" presName="root2" presStyleCnt="0"/>
      <dgm:spPr/>
    </dgm:pt>
    <dgm:pt modelId="{2A807B3C-9BC9-4CDF-A3D0-5A2F84E87AD3}" type="pres">
      <dgm:prSet presAssocID="{4F58E16E-FA7C-4E42-AD69-01742633FD35}" presName="LevelTwoTextNode" presStyleLbl="node3" presStyleIdx="2" presStyleCnt="4" custScaleY="47906" custLinFactNeighborX="-5686" custLinFactNeighborY="8759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13F14EE-F736-4332-995D-7C839E8E43EB}" type="pres">
      <dgm:prSet presAssocID="{4F58E16E-FA7C-4E42-AD69-01742633FD35}" presName="level3hierChild" presStyleCnt="0"/>
      <dgm:spPr/>
    </dgm:pt>
    <dgm:pt modelId="{5FA2C548-A7CC-49B5-8C90-110A9BCFDAB8}" type="pres">
      <dgm:prSet presAssocID="{462B8F09-1EE0-47C8-AAFF-DE4FD48D98E7}" presName="conn2-1" presStyleLbl="parChTrans1D3" presStyleIdx="3" presStyleCnt="4"/>
      <dgm:spPr/>
      <dgm:t>
        <a:bodyPr/>
        <a:lstStyle/>
        <a:p>
          <a:endParaRPr lang="cs-CZ"/>
        </a:p>
      </dgm:t>
    </dgm:pt>
    <dgm:pt modelId="{11ECEAB2-DDCB-43E8-A778-F85324DE8DE7}" type="pres">
      <dgm:prSet presAssocID="{462B8F09-1EE0-47C8-AAFF-DE4FD48D98E7}" presName="connTx" presStyleLbl="parChTrans1D3" presStyleIdx="3" presStyleCnt="4"/>
      <dgm:spPr/>
      <dgm:t>
        <a:bodyPr/>
        <a:lstStyle/>
        <a:p>
          <a:endParaRPr lang="cs-CZ"/>
        </a:p>
      </dgm:t>
    </dgm:pt>
    <dgm:pt modelId="{B9464EBF-D6CC-4699-A807-8F2996032B3C}" type="pres">
      <dgm:prSet presAssocID="{D6A74943-E578-45D6-83FB-4E28F8F93183}" presName="root2" presStyleCnt="0"/>
      <dgm:spPr/>
    </dgm:pt>
    <dgm:pt modelId="{9AA83C26-9662-42A5-9774-D569BC7F01C9}" type="pres">
      <dgm:prSet presAssocID="{D6A74943-E578-45D6-83FB-4E28F8F93183}" presName="LevelTwoTextNode" presStyleLbl="node3" presStyleIdx="3" presStyleCnt="4" custScaleY="52903" custLinFactY="62110" custLinFactNeighborX="-5686" custLinFactNeighborY="10000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0C85546-AEC4-4737-9D19-4C6870732661}" type="pres">
      <dgm:prSet presAssocID="{D6A74943-E578-45D6-83FB-4E28F8F93183}" presName="level3hierChild" presStyleCnt="0"/>
      <dgm:spPr/>
    </dgm:pt>
    <dgm:pt modelId="{17601886-27A5-4685-AEC1-B20CBC75DF8C}" type="pres">
      <dgm:prSet presAssocID="{B6149774-065D-47A7-99AF-FB0891AED1F1}" presName="conn2-1" presStyleLbl="parChTrans1D2" presStyleIdx="1" presStyleCnt="3"/>
      <dgm:spPr/>
      <dgm:t>
        <a:bodyPr/>
        <a:lstStyle/>
        <a:p>
          <a:endParaRPr lang="cs-CZ"/>
        </a:p>
      </dgm:t>
    </dgm:pt>
    <dgm:pt modelId="{7396EC57-D240-4BA4-9FA1-4A43524BF885}" type="pres">
      <dgm:prSet presAssocID="{B6149774-065D-47A7-99AF-FB0891AED1F1}" presName="connTx" presStyleLbl="parChTrans1D2" presStyleIdx="1" presStyleCnt="3"/>
      <dgm:spPr/>
      <dgm:t>
        <a:bodyPr/>
        <a:lstStyle/>
        <a:p>
          <a:endParaRPr lang="cs-CZ"/>
        </a:p>
      </dgm:t>
    </dgm:pt>
    <dgm:pt modelId="{17567659-D732-47DE-9C4E-035AA0253EA2}" type="pres">
      <dgm:prSet presAssocID="{12A8880D-350F-49A3-836E-704FEA88752E}" presName="root2" presStyleCnt="0"/>
      <dgm:spPr/>
    </dgm:pt>
    <dgm:pt modelId="{5D427403-8710-4145-AE6C-3BD4501EBF73}" type="pres">
      <dgm:prSet presAssocID="{12A8880D-350F-49A3-836E-704FEA88752E}" presName="LevelTwoTextNode" presStyleLbl="node2" presStyleIdx="1" presStyleCnt="3" custLinFactY="-100000" custLinFactNeighborX="-1861" custLinFactNeighborY="-14045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F6EEBC1-F3C3-41BD-9E12-9F705525D65F}" type="pres">
      <dgm:prSet presAssocID="{12A8880D-350F-49A3-836E-704FEA88752E}" presName="level3hierChild" presStyleCnt="0"/>
      <dgm:spPr/>
    </dgm:pt>
    <dgm:pt modelId="{18A7B7A6-F870-46C2-97CD-46C0CD1DAC70}" type="pres">
      <dgm:prSet presAssocID="{4375DE8E-6BF7-491F-BA22-7A7A2561725B}" presName="conn2-1" presStyleLbl="parChTrans1D2" presStyleIdx="2" presStyleCnt="3"/>
      <dgm:spPr/>
      <dgm:t>
        <a:bodyPr/>
        <a:lstStyle/>
        <a:p>
          <a:endParaRPr lang="cs-CZ"/>
        </a:p>
      </dgm:t>
    </dgm:pt>
    <dgm:pt modelId="{261EFFCB-4478-44AA-9071-CAE58E1F2D0A}" type="pres">
      <dgm:prSet presAssocID="{4375DE8E-6BF7-491F-BA22-7A7A2561725B}" presName="connTx" presStyleLbl="parChTrans1D2" presStyleIdx="2" presStyleCnt="3"/>
      <dgm:spPr/>
      <dgm:t>
        <a:bodyPr/>
        <a:lstStyle/>
        <a:p>
          <a:endParaRPr lang="cs-CZ"/>
        </a:p>
      </dgm:t>
    </dgm:pt>
    <dgm:pt modelId="{FA4B65E0-28E0-454A-9AC6-127733DBF938}" type="pres">
      <dgm:prSet presAssocID="{96FE1AD6-F408-4BF5-B781-D974C9AB5275}" presName="root2" presStyleCnt="0"/>
      <dgm:spPr/>
    </dgm:pt>
    <dgm:pt modelId="{08BE1AA2-0F68-4A3F-A527-A212C236EC8A}" type="pres">
      <dgm:prSet presAssocID="{96FE1AD6-F408-4BF5-B781-D974C9AB5275}" presName="LevelTwoTextNode" presStyleLbl="node2" presStyleIdx="2" presStyleCnt="3" custScaleY="118132" custLinFactY="-97850" custLinFactNeighborX="-1235" custLinFactNeighborY="-10000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9145390-2573-4B89-9BDB-422FD1F9870D}" type="pres">
      <dgm:prSet presAssocID="{96FE1AD6-F408-4BF5-B781-D974C9AB5275}" presName="level3hierChild" presStyleCnt="0"/>
      <dgm:spPr/>
    </dgm:pt>
  </dgm:ptLst>
  <dgm:cxnLst>
    <dgm:cxn modelId="{ACE6F7A9-DC2A-48F9-BA2F-799D590CC3EB}" type="presOf" srcId="{322E4978-00AD-4347-8C6B-BD134806189B}" destId="{BBB2D0CD-8FBF-4DBC-AD3C-CB6A133228D1}" srcOrd="1" destOrd="0" presId="urn:microsoft.com/office/officeart/2005/8/layout/hierarchy2"/>
    <dgm:cxn modelId="{6DBEBD38-CB93-4AEA-8FAC-E3FF92742297}" type="presOf" srcId="{56794CDE-5D7A-4847-ABB8-15C9F3748B65}" destId="{0EA0A8B6-001D-4A02-B104-0FE3105D7674}" srcOrd="0" destOrd="0" presId="urn:microsoft.com/office/officeart/2005/8/layout/hierarchy2"/>
    <dgm:cxn modelId="{C58BE225-E13A-4C6D-896F-AE9006FD2C14}" srcId="{29620579-DA66-48B6-A232-1A395BAC9A92}" destId="{ACC45D0F-5E35-4916-A6D0-903C707A66FC}" srcOrd="0" destOrd="0" parTransId="{774F8EC7-6D0C-4239-BE46-B5884FDD8DFE}" sibTransId="{08F4C275-488B-4C24-B809-D5837470CF98}"/>
    <dgm:cxn modelId="{CB7A550D-792B-4119-A6A8-EDF082DDA00E}" srcId="{29620579-DA66-48B6-A232-1A395BAC9A92}" destId="{12A8880D-350F-49A3-836E-704FEA88752E}" srcOrd="1" destOrd="0" parTransId="{B6149774-065D-47A7-99AF-FB0891AED1F1}" sibTransId="{DBE64374-4694-4003-B8A5-3510DFB20067}"/>
    <dgm:cxn modelId="{117B4527-08B7-4C0E-A446-7269287FD297}" type="presOf" srcId="{96FE1AD6-F408-4BF5-B781-D974C9AB5275}" destId="{08BE1AA2-0F68-4A3F-A527-A212C236EC8A}" srcOrd="0" destOrd="0" presId="urn:microsoft.com/office/officeart/2005/8/layout/hierarchy2"/>
    <dgm:cxn modelId="{A4EAAF45-3542-4EFA-86D6-A9298D431224}" type="presOf" srcId="{4375DE8E-6BF7-491F-BA22-7A7A2561725B}" destId="{18A7B7A6-F870-46C2-97CD-46C0CD1DAC70}" srcOrd="0" destOrd="0" presId="urn:microsoft.com/office/officeart/2005/8/layout/hierarchy2"/>
    <dgm:cxn modelId="{AE1B7E72-1EB4-4C90-BC68-4119DE66F9B5}" type="presOf" srcId="{D6A74943-E578-45D6-83FB-4E28F8F93183}" destId="{9AA83C26-9662-42A5-9774-D569BC7F01C9}" srcOrd="0" destOrd="0" presId="urn:microsoft.com/office/officeart/2005/8/layout/hierarchy2"/>
    <dgm:cxn modelId="{620DAFFA-D74E-49C7-84E6-013FAB779B69}" type="presOf" srcId="{322E4978-00AD-4347-8C6B-BD134806189B}" destId="{1D754E74-835D-42F3-8EC0-E97B8EF9FC43}" srcOrd="0" destOrd="0" presId="urn:microsoft.com/office/officeart/2005/8/layout/hierarchy2"/>
    <dgm:cxn modelId="{5B125E7C-8423-4799-BD62-E4B5CEAEF0A1}" type="presOf" srcId="{462B8F09-1EE0-47C8-AAFF-DE4FD48D98E7}" destId="{11ECEAB2-DDCB-43E8-A778-F85324DE8DE7}" srcOrd="1" destOrd="0" presId="urn:microsoft.com/office/officeart/2005/8/layout/hierarchy2"/>
    <dgm:cxn modelId="{E81B535B-5BCA-4F8C-BB6F-7A1C392AB2B0}" srcId="{ACC45D0F-5E35-4916-A6D0-903C707A66FC}" destId="{4F58E16E-FA7C-4E42-AD69-01742633FD35}" srcOrd="2" destOrd="0" parTransId="{322E4978-00AD-4347-8C6B-BD134806189B}" sibTransId="{C1AA37B9-3CD1-4B55-89F8-9B2F577265CE}"/>
    <dgm:cxn modelId="{9D0CCE90-7D6E-4FC0-9B1A-153A47C19C1C}" type="presOf" srcId="{29620579-DA66-48B6-A232-1A395BAC9A92}" destId="{9AD2FDC3-56C8-4832-87E9-3001CC681CD2}" srcOrd="0" destOrd="0" presId="urn:microsoft.com/office/officeart/2005/8/layout/hierarchy2"/>
    <dgm:cxn modelId="{56F822AF-4528-469A-B233-4E42DE5A8AF1}" type="presOf" srcId="{4375DE8E-6BF7-491F-BA22-7A7A2561725B}" destId="{261EFFCB-4478-44AA-9071-CAE58E1F2D0A}" srcOrd="1" destOrd="0" presId="urn:microsoft.com/office/officeart/2005/8/layout/hierarchy2"/>
    <dgm:cxn modelId="{CB5AA976-E698-45D9-BF32-1DC83813858B}" type="presOf" srcId="{ACC45D0F-5E35-4916-A6D0-903C707A66FC}" destId="{B3A4D9D7-5BC4-44AD-839D-4A44BD198D92}" srcOrd="0" destOrd="0" presId="urn:microsoft.com/office/officeart/2005/8/layout/hierarchy2"/>
    <dgm:cxn modelId="{9C436309-BCA1-40FA-89E1-C69D8EE0120A}" type="presOf" srcId="{5DF41D2F-346A-4F4A-B207-EC9872E04020}" destId="{1BE77781-DDEF-44CD-820A-F6F1CF0033F3}" srcOrd="0" destOrd="0" presId="urn:microsoft.com/office/officeart/2005/8/layout/hierarchy2"/>
    <dgm:cxn modelId="{4E5A4CD8-E5A4-4825-815A-A7D0066A4048}" srcId="{56794CDE-5D7A-4847-ABB8-15C9F3748B65}" destId="{29620579-DA66-48B6-A232-1A395BAC9A92}" srcOrd="0" destOrd="0" parTransId="{C63FCB2D-64C7-4B33-AB3A-BF0D67D43D56}" sibTransId="{543E9F1B-E1D2-4811-8237-25B608F4D9B9}"/>
    <dgm:cxn modelId="{29B061FA-9279-4D98-A2EC-FF666BAD427D}" type="presOf" srcId="{12A8880D-350F-49A3-836E-704FEA88752E}" destId="{5D427403-8710-4145-AE6C-3BD4501EBF73}" srcOrd="0" destOrd="0" presId="urn:microsoft.com/office/officeart/2005/8/layout/hierarchy2"/>
    <dgm:cxn modelId="{411FF399-EA65-4851-B45F-30B9D70E8305}" type="presOf" srcId="{774F8EC7-6D0C-4239-BE46-B5884FDD8DFE}" destId="{DF10E86C-D33A-498D-BAAD-DAB15C5DA61E}" srcOrd="1" destOrd="0" presId="urn:microsoft.com/office/officeart/2005/8/layout/hierarchy2"/>
    <dgm:cxn modelId="{2D9B5DE3-B14B-4F5D-90A5-F4A1904B8268}" srcId="{ACC45D0F-5E35-4916-A6D0-903C707A66FC}" destId="{D6A74943-E578-45D6-83FB-4E28F8F93183}" srcOrd="3" destOrd="0" parTransId="{462B8F09-1EE0-47C8-AAFF-DE4FD48D98E7}" sibTransId="{1F95EEDB-EE81-48AB-B9E7-7509D29165AF}"/>
    <dgm:cxn modelId="{A78ACD62-EF2A-405A-8A45-EB7BE433D111}" type="presOf" srcId="{5DF41D2F-346A-4F4A-B207-EC9872E04020}" destId="{7EC0FA0B-2E47-4519-9FC1-EA5977EAEF74}" srcOrd="1" destOrd="0" presId="urn:microsoft.com/office/officeart/2005/8/layout/hierarchy2"/>
    <dgm:cxn modelId="{D7C8D665-3C55-4BFB-A382-F5EDD12E0F20}" type="presOf" srcId="{0C0ED309-73BE-4716-8CCD-49157EE8A3A8}" destId="{195E0BB5-178C-4C71-807C-C34B826BB1E7}" srcOrd="0" destOrd="0" presId="urn:microsoft.com/office/officeart/2005/8/layout/hierarchy2"/>
    <dgm:cxn modelId="{C45B5A41-B536-4D7B-A695-3288E05FA811}" type="presOf" srcId="{B6149774-065D-47A7-99AF-FB0891AED1F1}" destId="{17601886-27A5-4685-AEC1-B20CBC75DF8C}" srcOrd="0" destOrd="0" presId="urn:microsoft.com/office/officeart/2005/8/layout/hierarchy2"/>
    <dgm:cxn modelId="{A52E81D1-B1F5-4AC8-994B-7115D205D0A4}" type="presOf" srcId="{462B8F09-1EE0-47C8-AAFF-DE4FD48D98E7}" destId="{5FA2C548-A7CC-49B5-8C90-110A9BCFDAB8}" srcOrd="0" destOrd="0" presId="urn:microsoft.com/office/officeart/2005/8/layout/hierarchy2"/>
    <dgm:cxn modelId="{26AB57A2-BA0F-4667-9151-0410FEE9BE61}" type="presOf" srcId="{0C0ED309-73BE-4716-8CCD-49157EE8A3A8}" destId="{87BD4E90-A245-4F8D-8C2C-EE559F7E13BE}" srcOrd="1" destOrd="0" presId="urn:microsoft.com/office/officeart/2005/8/layout/hierarchy2"/>
    <dgm:cxn modelId="{E2F0460D-7DF0-4882-A8D3-7B3252B76231}" srcId="{29620579-DA66-48B6-A232-1A395BAC9A92}" destId="{96FE1AD6-F408-4BF5-B781-D974C9AB5275}" srcOrd="2" destOrd="0" parTransId="{4375DE8E-6BF7-491F-BA22-7A7A2561725B}" sibTransId="{45DAAAC0-CE36-456A-9899-9B7A35782904}"/>
    <dgm:cxn modelId="{F5F25859-ADCF-40F9-8EF9-CDBA0D7A73B4}" type="presOf" srcId="{B6149774-065D-47A7-99AF-FB0891AED1F1}" destId="{7396EC57-D240-4BA4-9FA1-4A43524BF885}" srcOrd="1" destOrd="0" presId="urn:microsoft.com/office/officeart/2005/8/layout/hierarchy2"/>
    <dgm:cxn modelId="{CC42F1BA-70CD-420B-8F1D-02F4A44A73C4}" srcId="{ACC45D0F-5E35-4916-A6D0-903C707A66FC}" destId="{69DBFF3D-4BB4-4A19-A9E6-9105520D3421}" srcOrd="1" destOrd="0" parTransId="{5DF41D2F-346A-4F4A-B207-EC9872E04020}" sibTransId="{8CDA2270-BEBC-411A-A1DF-C9FFA505740D}"/>
    <dgm:cxn modelId="{E086D598-9AB4-40BA-8BA8-521C997C391D}" srcId="{ACC45D0F-5E35-4916-A6D0-903C707A66FC}" destId="{E866EB4A-2827-442F-9F16-4CEC3C800FAC}" srcOrd="0" destOrd="0" parTransId="{0C0ED309-73BE-4716-8CCD-49157EE8A3A8}" sibTransId="{C00B4378-8BD4-428E-9FBD-464E72648DF8}"/>
    <dgm:cxn modelId="{25D76BAB-32FF-4C66-922F-93F506ECB0F5}" type="presOf" srcId="{4F58E16E-FA7C-4E42-AD69-01742633FD35}" destId="{2A807B3C-9BC9-4CDF-A3D0-5A2F84E87AD3}" srcOrd="0" destOrd="0" presId="urn:microsoft.com/office/officeart/2005/8/layout/hierarchy2"/>
    <dgm:cxn modelId="{81C86B0C-7ACB-4830-A67A-19AF344B2689}" type="presOf" srcId="{774F8EC7-6D0C-4239-BE46-B5884FDD8DFE}" destId="{F91CBAF8-8FE0-4ECB-B0B0-37585C30564B}" srcOrd="0" destOrd="0" presId="urn:microsoft.com/office/officeart/2005/8/layout/hierarchy2"/>
    <dgm:cxn modelId="{49AF5D92-EB31-4D45-8619-53D1A5A63709}" type="presOf" srcId="{E866EB4A-2827-442F-9F16-4CEC3C800FAC}" destId="{BEAE65F8-E399-453C-B5B5-8CD5F543EE05}" srcOrd="0" destOrd="0" presId="urn:microsoft.com/office/officeart/2005/8/layout/hierarchy2"/>
    <dgm:cxn modelId="{EA9B1DFC-0A1E-493A-8958-A49F51DD30FA}" type="presOf" srcId="{69DBFF3D-4BB4-4A19-A9E6-9105520D3421}" destId="{82180B72-4253-4AD6-8E38-AF9C40C7E576}" srcOrd="0" destOrd="0" presId="urn:microsoft.com/office/officeart/2005/8/layout/hierarchy2"/>
    <dgm:cxn modelId="{26B7ED96-9D91-4EAC-A839-53ABC412B5CD}" type="presParOf" srcId="{0EA0A8B6-001D-4A02-B104-0FE3105D7674}" destId="{21491CAC-69BB-4C0B-9343-4FA1E629AB3D}" srcOrd="0" destOrd="0" presId="urn:microsoft.com/office/officeart/2005/8/layout/hierarchy2"/>
    <dgm:cxn modelId="{445D05CB-CE32-4B48-B322-6F68DD508EAE}" type="presParOf" srcId="{21491CAC-69BB-4C0B-9343-4FA1E629AB3D}" destId="{9AD2FDC3-56C8-4832-87E9-3001CC681CD2}" srcOrd="0" destOrd="0" presId="urn:microsoft.com/office/officeart/2005/8/layout/hierarchy2"/>
    <dgm:cxn modelId="{A24B0E86-BD99-49DA-8440-4EF4D9F3FEE5}" type="presParOf" srcId="{21491CAC-69BB-4C0B-9343-4FA1E629AB3D}" destId="{160A1F08-2DB4-4E86-9FA0-E33AFB66173E}" srcOrd="1" destOrd="0" presId="urn:microsoft.com/office/officeart/2005/8/layout/hierarchy2"/>
    <dgm:cxn modelId="{53B213F0-2729-4703-ABD0-4F3E6AF5509F}" type="presParOf" srcId="{160A1F08-2DB4-4E86-9FA0-E33AFB66173E}" destId="{F91CBAF8-8FE0-4ECB-B0B0-37585C30564B}" srcOrd="0" destOrd="0" presId="urn:microsoft.com/office/officeart/2005/8/layout/hierarchy2"/>
    <dgm:cxn modelId="{9690B91A-DFA5-4CD6-BD36-5B72644C390E}" type="presParOf" srcId="{F91CBAF8-8FE0-4ECB-B0B0-37585C30564B}" destId="{DF10E86C-D33A-498D-BAAD-DAB15C5DA61E}" srcOrd="0" destOrd="0" presId="urn:microsoft.com/office/officeart/2005/8/layout/hierarchy2"/>
    <dgm:cxn modelId="{79ED2BFC-D8A9-4AAC-B871-9711673A5BA5}" type="presParOf" srcId="{160A1F08-2DB4-4E86-9FA0-E33AFB66173E}" destId="{BF16BFCB-6195-4F68-817D-280B93E23330}" srcOrd="1" destOrd="0" presId="urn:microsoft.com/office/officeart/2005/8/layout/hierarchy2"/>
    <dgm:cxn modelId="{688CFE8B-75C1-4ED6-AAA2-726A6F087F78}" type="presParOf" srcId="{BF16BFCB-6195-4F68-817D-280B93E23330}" destId="{B3A4D9D7-5BC4-44AD-839D-4A44BD198D92}" srcOrd="0" destOrd="0" presId="urn:microsoft.com/office/officeart/2005/8/layout/hierarchy2"/>
    <dgm:cxn modelId="{FF6584BD-7837-461A-9291-5C35CD5C85A8}" type="presParOf" srcId="{BF16BFCB-6195-4F68-817D-280B93E23330}" destId="{951C899C-5754-4000-A87A-8DC0F02EDEDE}" srcOrd="1" destOrd="0" presId="urn:microsoft.com/office/officeart/2005/8/layout/hierarchy2"/>
    <dgm:cxn modelId="{FA68EE9A-E786-4258-B8BC-25212AA6D379}" type="presParOf" srcId="{951C899C-5754-4000-A87A-8DC0F02EDEDE}" destId="{195E0BB5-178C-4C71-807C-C34B826BB1E7}" srcOrd="0" destOrd="0" presId="urn:microsoft.com/office/officeart/2005/8/layout/hierarchy2"/>
    <dgm:cxn modelId="{7C4F25B0-4F28-45C8-9579-C3401B3A7648}" type="presParOf" srcId="{195E0BB5-178C-4C71-807C-C34B826BB1E7}" destId="{87BD4E90-A245-4F8D-8C2C-EE559F7E13BE}" srcOrd="0" destOrd="0" presId="urn:microsoft.com/office/officeart/2005/8/layout/hierarchy2"/>
    <dgm:cxn modelId="{249BFDA8-F45A-49D4-A004-92F13C3BB5ED}" type="presParOf" srcId="{951C899C-5754-4000-A87A-8DC0F02EDEDE}" destId="{CC760F38-F4BA-4A27-B7A4-2D6B57D531FF}" srcOrd="1" destOrd="0" presId="urn:microsoft.com/office/officeart/2005/8/layout/hierarchy2"/>
    <dgm:cxn modelId="{E2F828F6-0C77-49F6-A4E9-A6E34F199007}" type="presParOf" srcId="{CC760F38-F4BA-4A27-B7A4-2D6B57D531FF}" destId="{BEAE65F8-E399-453C-B5B5-8CD5F543EE05}" srcOrd="0" destOrd="0" presId="urn:microsoft.com/office/officeart/2005/8/layout/hierarchy2"/>
    <dgm:cxn modelId="{4C546555-C352-423B-A3CC-4FE13D78D058}" type="presParOf" srcId="{CC760F38-F4BA-4A27-B7A4-2D6B57D531FF}" destId="{0A689CD1-174D-40D2-92A5-3239F961553A}" srcOrd="1" destOrd="0" presId="urn:microsoft.com/office/officeart/2005/8/layout/hierarchy2"/>
    <dgm:cxn modelId="{934C94E8-AF8D-42DF-9F81-1CC5A79D3994}" type="presParOf" srcId="{951C899C-5754-4000-A87A-8DC0F02EDEDE}" destId="{1BE77781-DDEF-44CD-820A-F6F1CF0033F3}" srcOrd="2" destOrd="0" presId="urn:microsoft.com/office/officeart/2005/8/layout/hierarchy2"/>
    <dgm:cxn modelId="{D69395FD-18CE-4FF3-9C2D-9984743C377A}" type="presParOf" srcId="{1BE77781-DDEF-44CD-820A-F6F1CF0033F3}" destId="{7EC0FA0B-2E47-4519-9FC1-EA5977EAEF74}" srcOrd="0" destOrd="0" presId="urn:microsoft.com/office/officeart/2005/8/layout/hierarchy2"/>
    <dgm:cxn modelId="{83295E0B-1A66-4BC8-A47B-82F621B48ADB}" type="presParOf" srcId="{951C899C-5754-4000-A87A-8DC0F02EDEDE}" destId="{EE495A44-7AF2-4BAB-91B2-97EFF4D40562}" srcOrd="3" destOrd="0" presId="urn:microsoft.com/office/officeart/2005/8/layout/hierarchy2"/>
    <dgm:cxn modelId="{2B4F8FD3-ECDA-472B-BE4C-A96486501707}" type="presParOf" srcId="{EE495A44-7AF2-4BAB-91B2-97EFF4D40562}" destId="{82180B72-4253-4AD6-8E38-AF9C40C7E576}" srcOrd="0" destOrd="0" presId="urn:microsoft.com/office/officeart/2005/8/layout/hierarchy2"/>
    <dgm:cxn modelId="{89BBE88D-9503-44A8-B120-6F1CF6B7A593}" type="presParOf" srcId="{EE495A44-7AF2-4BAB-91B2-97EFF4D40562}" destId="{785AE720-BA1B-4BCE-B97E-40EB4544FC3D}" srcOrd="1" destOrd="0" presId="urn:microsoft.com/office/officeart/2005/8/layout/hierarchy2"/>
    <dgm:cxn modelId="{B0E3555B-588A-48FE-A000-ECD5FF69860E}" type="presParOf" srcId="{951C899C-5754-4000-A87A-8DC0F02EDEDE}" destId="{1D754E74-835D-42F3-8EC0-E97B8EF9FC43}" srcOrd="4" destOrd="0" presId="urn:microsoft.com/office/officeart/2005/8/layout/hierarchy2"/>
    <dgm:cxn modelId="{4BBC85A4-EAAD-4AAA-AF7D-3E2AE63A558E}" type="presParOf" srcId="{1D754E74-835D-42F3-8EC0-E97B8EF9FC43}" destId="{BBB2D0CD-8FBF-4DBC-AD3C-CB6A133228D1}" srcOrd="0" destOrd="0" presId="urn:microsoft.com/office/officeart/2005/8/layout/hierarchy2"/>
    <dgm:cxn modelId="{1069B68F-6C91-4908-AD79-C02AF13F92F8}" type="presParOf" srcId="{951C899C-5754-4000-A87A-8DC0F02EDEDE}" destId="{BDEC8466-DE5A-496B-995D-E25BB32F6371}" srcOrd="5" destOrd="0" presId="urn:microsoft.com/office/officeart/2005/8/layout/hierarchy2"/>
    <dgm:cxn modelId="{49302E27-8DCF-4729-BE7E-045B466532A2}" type="presParOf" srcId="{BDEC8466-DE5A-496B-995D-E25BB32F6371}" destId="{2A807B3C-9BC9-4CDF-A3D0-5A2F84E87AD3}" srcOrd="0" destOrd="0" presId="urn:microsoft.com/office/officeart/2005/8/layout/hierarchy2"/>
    <dgm:cxn modelId="{864D7764-AFD1-4D8E-9B36-246A4DFC8360}" type="presParOf" srcId="{BDEC8466-DE5A-496B-995D-E25BB32F6371}" destId="{B13F14EE-F736-4332-995D-7C839E8E43EB}" srcOrd="1" destOrd="0" presId="urn:microsoft.com/office/officeart/2005/8/layout/hierarchy2"/>
    <dgm:cxn modelId="{7F53EF1C-7E66-492F-BE49-845679F402CA}" type="presParOf" srcId="{951C899C-5754-4000-A87A-8DC0F02EDEDE}" destId="{5FA2C548-A7CC-49B5-8C90-110A9BCFDAB8}" srcOrd="6" destOrd="0" presId="urn:microsoft.com/office/officeart/2005/8/layout/hierarchy2"/>
    <dgm:cxn modelId="{E90CF978-D2A6-499F-A066-77E143B2421A}" type="presParOf" srcId="{5FA2C548-A7CC-49B5-8C90-110A9BCFDAB8}" destId="{11ECEAB2-DDCB-43E8-A778-F85324DE8DE7}" srcOrd="0" destOrd="0" presId="urn:microsoft.com/office/officeart/2005/8/layout/hierarchy2"/>
    <dgm:cxn modelId="{C53DE5E4-844A-4BA4-AC42-16BA0CE762E8}" type="presParOf" srcId="{951C899C-5754-4000-A87A-8DC0F02EDEDE}" destId="{B9464EBF-D6CC-4699-A807-8F2996032B3C}" srcOrd="7" destOrd="0" presId="urn:microsoft.com/office/officeart/2005/8/layout/hierarchy2"/>
    <dgm:cxn modelId="{CBC60E42-CED1-4ED3-A5F5-D1111A0C1DDA}" type="presParOf" srcId="{B9464EBF-D6CC-4699-A807-8F2996032B3C}" destId="{9AA83C26-9662-42A5-9774-D569BC7F01C9}" srcOrd="0" destOrd="0" presId="urn:microsoft.com/office/officeart/2005/8/layout/hierarchy2"/>
    <dgm:cxn modelId="{BFCEA3AE-BF3E-4F51-A6D1-FCE6901EF00A}" type="presParOf" srcId="{B9464EBF-D6CC-4699-A807-8F2996032B3C}" destId="{90C85546-AEC4-4737-9D19-4C6870732661}" srcOrd="1" destOrd="0" presId="urn:microsoft.com/office/officeart/2005/8/layout/hierarchy2"/>
    <dgm:cxn modelId="{8DCD5E25-B8B1-4DB3-9573-A9F967C9B040}" type="presParOf" srcId="{160A1F08-2DB4-4E86-9FA0-E33AFB66173E}" destId="{17601886-27A5-4685-AEC1-B20CBC75DF8C}" srcOrd="2" destOrd="0" presId="urn:microsoft.com/office/officeart/2005/8/layout/hierarchy2"/>
    <dgm:cxn modelId="{19E08D5B-4F84-4593-8771-D8DED7196739}" type="presParOf" srcId="{17601886-27A5-4685-AEC1-B20CBC75DF8C}" destId="{7396EC57-D240-4BA4-9FA1-4A43524BF885}" srcOrd="0" destOrd="0" presId="urn:microsoft.com/office/officeart/2005/8/layout/hierarchy2"/>
    <dgm:cxn modelId="{DB80845C-8D82-4640-B32F-559085B4EEE6}" type="presParOf" srcId="{160A1F08-2DB4-4E86-9FA0-E33AFB66173E}" destId="{17567659-D732-47DE-9C4E-035AA0253EA2}" srcOrd="3" destOrd="0" presId="urn:microsoft.com/office/officeart/2005/8/layout/hierarchy2"/>
    <dgm:cxn modelId="{FE783EA1-FA80-4539-B183-E43FCE732040}" type="presParOf" srcId="{17567659-D732-47DE-9C4E-035AA0253EA2}" destId="{5D427403-8710-4145-AE6C-3BD4501EBF73}" srcOrd="0" destOrd="0" presId="urn:microsoft.com/office/officeart/2005/8/layout/hierarchy2"/>
    <dgm:cxn modelId="{25F2BEE9-5E29-41E9-BE9E-AAB74534B0F0}" type="presParOf" srcId="{17567659-D732-47DE-9C4E-035AA0253EA2}" destId="{3F6EEBC1-F3C3-41BD-9E12-9F705525D65F}" srcOrd="1" destOrd="0" presId="urn:microsoft.com/office/officeart/2005/8/layout/hierarchy2"/>
    <dgm:cxn modelId="{9C69C0DA-61A7-4273-9FAF-47AD4A32F7E6}" type="presParOf" srcId="{160A1F08-2DB4-4E86-9FA0-E33AFB66173E}" destId="{18A7B7A6-F870-46C2-97CD-46C0CD1DAC70}" srcOrd="4" destOrd="0" presId="urn:microsoft.com/office/officeart/2005/8/layout/hierarchy2"/>
    <dgm:cxn modelId="{E6F0443C-949C-4490-85E0-452669E1B072}" type="presParOf" srcId="{18A7B7A6-F870-46C2-97CD-46C0CD1DAC70}" destId="{261EFFCB-4478-44AA-9071-CAE58E1F2D0A}" srcOrd="0" destOrd="0" presId="urn:microsoft.com/office/officeart/2005/8/layout/hierarchy2"/>
    <dgm:cxn modelId="{2F82857D-7E7B-4FDF-948B-3FEDEC2E858C}" type="presParOf" srcId="{160A1F08-2DB4-4E86-9FA0-E33AFB66173E}" destId="{FA4B65E0-28E0-454A-9AC6-127733DBF938}" srcOrd="5" destOrd="0" presId="urn:microsoft.com/office/officeart/2005/8/layout/hierarchy2"/>
    <dgm:cxn modelId="{459A9E0D-66EB-40ED-9F5D-AB952AC2EE68}" type="presParOf" srcId="{FA4B65E0-28E0-454A-9AC6-127733DBF938}" destId="{08BE1AA2-0F68-4A3F-A527-A212C236EC8A}" srcOrd="0" destOrd="0" presId="urn:microsoft.com/office/officeart/2005/8/layout/hierarchy2"/>
    <dgm:cxn modelId="{3F7AABD1-9E7E-45C4-91E5-77FA0D7DA276}" type="presParOf" srcId="{FA4B65E0-28E0-454A-9AC6-127733DBF938}" destId="{39145390-2573-4B89-9BDB-422FD1F9870D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AD2FDC3-56C8-4832-87E9-3001CC681CD2}">
      <dsp:nvSpPr>
        <dsp:cNvPr id="0" name=""/>
        <dsp:cNvSpPr/>
      </dsp:nvSpPr>
      <dsp:spPr>
        <a:xfrm>
          <a:off x="3082" y="2216757"/>
          <a:ext cx="2177567" cy="10887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>
              <a:solidFill>
                <a:schemeClr val="tx1"/>
              </a:solidFill>
            </a:rPr>
            <a:t>Směsi</a:t>
          </a:r>
          <a:endParaRPr lang="cs-CZ" sz="2500" b="1" kern="1200" dirty="0">
            <a:solidFill>
              <a:schemeClr val="tx1"/>
            </a:solidFill>
          </a:endParaRPr>
        </a:p>
      </dsp:txBody>
      <dsp:txXfrm>
        <a:off x="3082" y="2216757"/>
        <a:ext cx="2177567" cy="1088783"/>
      </dsp:txXfrm>
    </dsp:sp>
    <dsp:sp modelId="{F91CBAF8-8FE0-4ECB-B0B0-37585C30564B}">
      <dsp:nvSpPr>
        <dsp:cNvPr id="0" name=""/>
        <dsp:cNvSpPr/>
      </dsp:nvSpPr>
      <dsp:spPr>
        <a:xfrm rot="2032110">
          <a:off x="2094430" y="3023819"/>
          <a:ext cx="1016244" cy="41000"/>
        </a:xfrm>
        <a:custGeom>
          <a:avLst/>
          <a:gdLst/>
          <a:ahLst/>
          <a:cxnLst/>
          <a:rect l="0" t="0" r="0" b="0"/>
          <a:pathLst>
            <a:path>
              <a:moveTo>
                <a:pt x="0" y="20500"/>
              </a:moveTo>
              <a:lnTo>
                <a:pt x="1016244" y="20500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b="1" kern="1200">
            <a:solidFill>
              <a:schemeClr val="tx1"/>
            </a:solidFill>
          </a:endParaRPr>
        </a:p>
      </dsp:txBody>
      <dsp:txXfrm rot="2032110">
        <a:off x="2577146" y="3018914"/>
        <a:ext cx="50812" cy="50812"/>
      </dsp:txXfrm>
    </dsp:sp>
    <dsp:sp modelId="{B3A4D9D7-5BC4-44AD-839D-4A44BD198D92}">
      <dsp:nvSpPr>
        <dsp:cNvPr id="0" name=""/>
        <dsp:cNvSpPr/>
      </dsp:nvSpPr>
      <dsp:spPr>
        <a:xfrm>
          <a:off x="3024456" y="2783099"/>
          <a:ext cx="2177567" cy="108878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>
              <a:solidFill>
                <a:schemeClr val="tx1"/>
              </a:solidFill>
            </a:rPr>
            <a:t>Různorodé</a:t>
          </a:r>
        </a:p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>
              <a:solidFill>
                <a:schemeClr val="tx1"/>
              </a:solidFill>
            </a:rPr>
            <a:t>(heterogenní)</a:t>
          </a:r>
          <a:endParaRPr lang="cs-CZ" sz="2500" b="1" kern="1200" dirty="0">
            <a:solidFill>
              <a:schemeClr val="tx1"/>
            </a:solidFill>
          </a:endParaRPr>
        </a:p>
      </dsp:txBody>
      <dsp:txXfrm>
        <a:off x="3024456" y="2783099"/>
        <a:ext cx="2177567" cy="1088783"/>
      </dsp:txXfrm>
    </dsp:sp>
    <dsp:sp modelId="{195E0BB5-178C-4C71-807C-C34B826BB1E7}">
      <dsp:nvSpPr>
        <dsp:cNvPr id="0" name=""/>
        <dsp:cNvSpPr/>
      </dsp:nvSpPr>
      <dsp:spPr>
        <a:xfrm rot="440890">
          <a:off x="5198817" y="3356925"/>
          <a:ext cx="780842" cy="41000"/>
        </a:xfrm>
        <a:custGeom>
          <a:avLst/>
          <a:gdLst/>
          <a:ahLst/>
          <a:cxnLst/>
          <a:rect l="0" t="0" r="0" b="0"/>
          <a:pathLst>
            <a:path>
              <a:moveTo>
                <a:pt x="0" y="20500"/>
              </a:moveTo>
              <a:lnTo>
                <a:pt x="780842" y="20500"/>
              </a:lnTo>
            </a:path>
          </a:pathLst>
        </a:custGeom>
        <a:noFill/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b="1" kern="1200">
            <a:solidFill>
              <a:schemeClr val="tx1"/>
            </a:solidFill>
          </a:endParaRPr>
        </a:p>
      </dsp:txBody>
      <dsp:txXfrm rot="440890">
        <a:off x="5569718" y="3357904"/>
        <a:ext cx="39042" cy="39042"/>
      </dsp:txXfrm>
    </dsp:sp>
    <dsp:sp modelId="{BEAE65F8-E399-453C-B5B5-8CD5F543EE05}">
      <dsp:nvSpPr>
        <dsp:cNvPr id="0" name=""/>
        <dsp:cNvSpPr/>
      </dsp:nvSpPr>
      <dsp:spPr>
        <a:xfrm>
          <a:off x="5976454" y="3181953"/>
          <a:ext cx="2177567" cy="49081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>
              <a:solidFill>
                <a:schemeClr val="tx1"/>
              </a:solidFill>
            </a:rPr>
            <a:t>Aerosol</a:t>
          </a:r>
          <a:endParaRPr lang="cs-CZ" sz="2500" b="1" kern="1200" dirty="0">
            <a:solidFill>
              <a:schemeClr val="tx1"/>
            </a:solidFill>
          </a:endParaRPr>
        </a:p>
      </dsp:txBody>
      <dsp:txXfrm>
        <a:off x="5976454" y="3181953"/>
        <a:ext cx="2177567" cy="490812"/>
      </dsp:txXfrm>
    </dsp:sp>
    <dsp:sp modelId="{1BE77781-DDEF-44CD-820A-F6F1CF0033F3}">
      <dsp:nvSpPr>
        <dsp:cNvPr id="0" name=""/>
        <dsp:cNvSpPr/>
      </dsp:nvSpPr>
      <dsp:spPr>
        <a:xfrm rot="17926715">
          <a:off x="4784930" y="2602025"/>
          <a:ext cx="1608616" cy="41000"/>
        </a:xfrm>
        <a:custGeom>
          <a:avLst/>
          <a:gdLst/>
          <a:ahLst/>
          <a:cxnLst/>
          <a:rect l="0" t="0" r="0" b="0"/>
          <a:pathLst>
            <a:path>
              <a:moveTo>
                <a:pt x="0" y="20500"/>
              </a:moveTo>
              <a:lnTo>
                <a:pt x="1608616" y="20500"/>
              </a:lnTo>
            </a:path>
          </a:pathLst>
        </a:custGeom>
        <a:noFill/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b="1" kern="1200">
            <a:solidFill>
              <a:schemeClr val="tx1"/>
            </a:solidFill>
          </a:endParaRPr>
        </a:p>
      </dsp:txBody>
      <dsp:txXfrm rot="17926715">
        <a:off x="5549023" y="2582310"/>
        <a:ext cx="80430" cy="80430"/>
      </dsp:txXfrm>
    </dsp:sp>
    <dsp:sp modelId="{82180B72-4253-4AD6-8E38-AF9C40C7E576}">
      <dsp:nvSpPr>
        <dsp:cNvPr id="0" name=""/>
        <dsp:cNvSpPr/>
      </dsp:nvSpPr>
      <dsp:spPr>
        <a:xfrm>
          <a:off x="5976454" y="1669959"/>
          <a:ext cx="2177567" cy="49520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>
              <a:solidFill>
                <a:schemeClr val="tx1"/>
              </a:solidFill>
            </a:rPr>
            <a:t>Suspenze</a:t>
          </a:r>
          <a:endParaRPr lang="cs-CZ" sz="2500" b="1" kern="1200" dirty="0">
            <a:solidFill>
              <a:schemeClr val="tx1"/>
            </a:solidFill>
          </a:endParaRPr>
        </a:p>
      </dsp:txBody>
      <dsp:txXfrm>
        <a:off x="5976454" y="1669959"/>
        <a:ext cx="2177567" cy="495200"/>
      </dsp:txXfrm>
    </dsp:sp>
    <dsp:sp modelId="{1D754E74-835D-42F3-8EC0-E97B8EF9FC43}">
      <dsp:nvSpPr>
        <dsp:cNvPr id="0" name=""/>
        <dsp:cNvSpPr/>
      </dsp:nvSpPr>
      <dsp:spPr>
        <a:xfrm rot="19131090">
          <a:off x="5075013" y="2968624"/>
          <a:ext cx="1028450" cy="41000"/>
        </a:xfrm>
        <a:custGeom>
          <a:avLst/>
          <a:gdLst/>
          <a:ahLst/>
          <a:cxnLst/>
          <a:rect l="0" t="0" r="0" b="0"/>
          <a:pathLst>
            <a:path>
              <a:moveTo>
                <a:pt x="0" y="20500"/>
              </a:moveTo>
              <a:lnTo>
                <a:pt x="1028450" y="20500"/>
              </a:lnTo>
            </a:path>
          </a:pathLst>
        </a:custGeom>
        <a:noFill/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b="1" kern="1200">
            <a:solidFill>
              <a:schemeClr val="tx1"/>
            </a:solidFill>
          </a:endParaRPr>
        </a:p>
      </dsp:txBody>
      <dsp:txXfrm rot="19131090">
        <a:off x="5563527" y="2963413"/>
        <a:ext cx="51422" cy="51422"/>
      </dsp:txXfrm>
    </dsp:sp>
    <dsp:sp modelId="{2A807B3C-9BC9-4CDF-A3D0-5A2F84E87AD3}">
      <dsp:nvSpPr>
        <dsp:cNvPr id="0" name=""/>
        <dsp:cNvSpPr/>
      </dsp:nvSpPr>
      <dsp:spPr>
        <a:xfrm>
          <a:off x="5976454" y="2389961"/>
          <a:ext cx="2177567" cy="52159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>
              <a:solidFill>
                <a:schemeClr val="tx1"/>
              </a:solidFill>
            </a:rPr>
            <a:t>Emulze</a:t>
          </a:r>
          <a:endParaRPr lang="cs-CZ" sz="2500" b="1" kern="1200" dirty="0">
            <a:solidFill>
              <a:schemeClr val="tx1"/>
            </a:solidFill>
          </a:endParaRPr>
        </a:p>
      </dsp:txBody>
      <dsp:txXfrm>
        <a:off x="5976454" y="2389961"/>
        <a:ext cx="2177567" cy="521592"/>
      </dsp:txXfrm>
    </dsp:sp>
    <dsp:sp modelId="{5FA2C548-A7CC-49B5-8C90-110A9BCFDAB8}">
      <dsp:nvSpPr>
        <dsp:cNvPr id="0" name=""/>
        <dsp:cNvSpPr/>
      </dsp:nvSpPr>
      <dsp:spPr>
        <a:xfrm rot="2853061">
          <a:off x="5015530" y="3730318"/>
          <a:ext cx="1147416" cy="41000"/>
        </a:xfrm>
        <a:custGeom>
          <a:avLst/>
          <a:gdLst/>
          <a:ahLst/>
          <a:cxnLst/>
          <a:rect l="0" t="0" r="0" b="0"/>
          <a:pathLst>
            <a:path>
              <a:moveTo>
                <a:pt x="0" y="20500"/>
              </a:moveTo>
              <a:lnTo>
                <a:pt x="1147416" y="20500"/>
              </a:lnTo>
            </a:path>
          </a:pathLst>
        </a:custGeom>
        <a:noFill/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b="1" kern="1200">
            <a:solidFill>
              <a:schemeClr val="tx1"/>
            </a:solidFill>
          </a:endParaRPr>
        </a:p>
      </dsp:txBody>
      <dsp:txXfrm rot="2853061">
        <a:off x="5560553" y="3722133"/>
        <a:ext cx="57370" cy="57370"/>
      </dsp:txXfrm>
    </dsp:sp>
    <dsp:sp modelId="{9AA83C26-9662-42A5-9774-D569BC7F01C9}">
      <dsp:nvSpPr>
        <dsp:cNvPr id="0" name=""/>
        <dsp:cNvSpPr/>
      </dsp:nvSpPr>
      <dsp:spPr>
        <a:xfrm>
          <a:off x="5976454" y="3886146"/>
          <a:ext cx="2177567" cy="57599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>
              <a:solidFill>
                <a:schemeClr val="tx1"/>
              </a:solidFill>
            </a:rPr>
            <a:t>Pěna</a:t>
          </a:r>
          <a:endParaRPr lang="cs-CZ" sz="2500" b="1" kern="1200" dirty="0">
            <a:solidFill>
              <a:schemeClr val="tx1"/>
            </a:solidFill>
          </a:endParaRPr>
        </a:p>
      </dsp:txBody>
      <dsp:txXfrm>
        <a:off x="5976454" y="3886146"/>
        <a:ext cx="2177567" cy="575999"/>
      </dsp:txXfrm>
    </dsp:sp>
    <dsp:sp modelId="{17601886-27A5-4685-AEC1-B20CBC75DF8C}">
      <dsp:nvSpPr>
        <dsp:cNvPr id="0" name=""/>
        <dsp:cNvSpPr/>
      </dsp:nvSpPr>
      <dsp:spPr>
        <a:xfrm rot="17432300">
          <a:off x="1412288" y="1632270"/>
          <a:ext cx="2367223" cy="41000"/>
        </a:xfrm>
        <a:custGeom>
          <a:avLst/>
          <a:gdLst/>
          <a:ahLst/>
          <a:cxnLst/>
          <a:rect l="0" t="0" r="0" b="0"/>
          <a:pathLst>
            <a:path>
              <a:moveTo>
                <a:pt x="0" y="20500"/>
              </a:moveTo>
              <a:lnTo>
                <a:pt x="2367223" y="20500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b="1" kern="1200">
            <a:solidFill>
              <a:schemeClr val="tx1"/>
            </a:solidFill>
          </a:endParaRPr>
        </a:p>
      </dsp:txBody>
      <dsp:txXfrm rot="17432300">
        <a:off x="2536720" y="1593590"/>
        <a:ext cx="118361" cy="118361"/>
      </dsp:txXfrm>
    </dsp:sp>
    <dsp:sp modelId="{5D427403-8710-4145-AE6C-3BD4501EBF73}">
      <dsp:nvSpPr>
        <dsp:cNvPr id="0" name=""/>
        <dsp:cNvSpPr/>
      </dsp:nvSpPr>
      <dsp:spPr>
        <a:xfrm>
          <a:off x="3011151" y="0"/>
          <a:ext cx="2177567" cy="108878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>
              <a:solidFill>
                <a:schemeClr val="tx1"/>
              </a:solidFill>
            </a:rPr>
            <a:t>Koloidní směs</a:t>
          </a:r>
          <a:endParaRPr lang="cs-CZ" sz="2500" b="1" kern="1200" dirty="0">
            <a:solidFill>
              <a:schemeClr val="tx1"/>
            </a:solidFill>
          </a:endParaRPr>
        </a:p>
      </dsp:txBody>
      <dsp:txXfrm>
        <a:off x="3011151" y="0"/>
        <a:ext cx="2177567" cy="1088783"/>
      </dsp:txXfrm>
    </dsp:sp>
    <dsp:sp modelId="{18A7B7A6-F870-46C2-97CD-46C0CD1DAC70}">
      <dsp:nvSpPr>
        <dsp:cNvPr id="0" name=""/>
        <dsp:cNvSpPr/>
      </dsp:nvSpPr>
      <dsp:spPr>
        <a:xfrm rot="18786008">
          <a:off x="1985004" y="2289620"/>
          <a:ext cx="1235422" cy="41000"/>
        </a:xfrm>
        <a:custGeom>
          <a:avLst/>
          <a:gdLst/>
          <a:ahLst/>
          <a:cxnLst/>
          <a:rect l="0" t="0" r="0" b="0"/>
          <a:pathLst>
            <a:path>
              <a:moveTo>
                <a:pt x="0" y="20500"/>
              </a:moveTo>
              <a:lnTo>
                <a:pt x="1235422" y="20500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b="1" kern="1200">
            <a:solidFill>
              <a:schemeClr val="tx1"/>
            </a:solidFill>
          </a:endParaRPr>
        </a:p>
      </dsp:txBody>
      <dsp:txXfrm rot="18786008">
        <a:off x="2571830" y="2279235"/>
        <a:ext cx="61771" cy="61771"/>
      </dsp:txXfrm>
    </dsp:sp>
    <dsp:sp modelId="{08BE1AA2-0F68-4A3F-A527-A212C236EC8A}">
      <dsp:nvSpPr>
        <dsp:cNvPr id="0" name=""/>
        <dsp:cNvSpPr/>
      </dsp:nvSpPr>
      <dsp:spPr>
        <a:xfrm>
          <a:off x="3024783" y="1215991"/>
          <a:ext cx="2177567" cy="128620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>
              <a:solidFill>
                <a:schemeClr val="tx1"/>
              </a:solidFill>
            </a:rPr>
            <a:t>Stejnorodé</a:t>
          </a:r>
        </a:p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>
              <a:solidFill>
                <a:schemeClr val="tx1"/>
              </a:solidFill>
            </a:rPr>
            <a:t>(homogenní)</a:t>
          </a:r>
          <a:endParaRPr lang="cs-CZ" sz="2500" b="1" kern="1200" dirty="0">
            <a:solidFill>
              <a:schemeClr val="tx1"/>
            </a:solidFill>
          </a:endParaRPr>
        </a:p>
      </dsp:txBody>
      <dsp:txXfrm>
        <a:off x="3024783" y="1215991"/>
        <a:ext cx="2177567" cy="12862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695360-B391-457A-97E3-C84890073F1A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328083-E366-4620-96AC-228D07AC2E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15798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328083-E366-4620-96AC-228D07AC2E5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9A816-440E-4698-B5A4-FB72458165D4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F366EC18-BE5C-4C88-9C37-847CC422E5E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9A816-440E-4698-B5A4-FB72458165D4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6EC18-BE5C-4C88-9C37-847CC422E5E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9A816-440E-4698-B5A4-FB72458165D4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366EC18-BE5C-4C88-9C37-847CC422E5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9A816-440E-4698-B5A4-FB72458165D4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6EC18-BE5C-4C88-9C37-847CC422E5E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9A816-440E-4698-B5A4-FB72458165D4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6EC18-BE5C-4C88-9C37-847CC422E5E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9A816-440E-4698-B5A4-FB72458165D4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6EC18-BE5C-4C88-9C37-847CC422E5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9A816-440E-4698-B5A4-FB72458165D4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6EC18-BE5C-4C88-9C37-847CC422E5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9A816-440E-4698-B5A4-FB72458165D4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6EC18-BE5C-4C88-9C37-847CC422E5E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9A816-440E-4698-B5A4-FB72458165D4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366EC18-BE5C-4C88-9C37-847CC422E5E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9A816-440E-4698-B5A4-FB72458165D4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6EC18-BE5C-4C88-9C37-847CC422E5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9A816-440E-4698-B5A4-FB72458165D4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6EC18-BE5C-4C88-9C37-847CC422E5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45E9A816-440E-4698-B5A4-FB72458165D4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F366EC18-BE5C-4C88-9C37-847CC422E5E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upload.wikimedia.org/wikipedia/commons/3/34/Kupfer_Nugget.jpe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upload.wikimedia.org/wikipedia/commons/0/0e/Milk_glass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0/0f/Hungarian_goulash_soup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hyperlink" Target="http://upload.wikimedia.org/wikipedia/commons/e/e3/Granite_gran_violet.jpg" TargetMode="Externa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body" sz="half" idx="2"/>
          </p:nvPr>
        </p:nvSpPr>
        <p:spPr>
          <a:xfrm>
            <a:off x="1151620" y="5445224"/>
            <a:ext cx="6840760" cy="685800"/>
          </a:xfrm>
        </p:spPr>
        <p:txBody>
          <a:bodyPr>
            <a:normAutofit fontScale="92500" lnSpcReduction="20000"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ANOTACE: Materiál je určen pro žáky 8. ročníku a slouží k výkladu nového učiva.</a:t>
            </a:r>
          </a:p>
          <a:p>
            <a:endParaRPr lang="cs-CZ" dirty="0"/>
          </a:p>
        </p:txBody>
      </p:sp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3400425" cy="6572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6" name="obrázek 3" descr="Hlavička"/>
          <p:cNvPicPr>
            <a:picLocks noChangeAspect="1" noChangeArrowheads="1"/>
          </p:cNvPicPr>
          <p:nvPr/>
        </p:nvPicPr>
        <p:blipFill>
          <a:blip r:embed="rId3" cstate="print"/>
          <a:srcRect l="4417" t="26462" r="79144" b="12616"/>
          <a:stretch>
            <a:fillRect/>
          </a:stretch>
        </p:blipFill>
        <p:spPr bwMode="auto">
          <a:xfrm>
            <a:off x="827584" y="260648"/>
            <a:ext cx="936104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3"/>
          <p:cNvSpPr>
            <a:spLocks noChangeArrowheads="1"/>
          </p:cNvSpPr>
          <p:nvPr/>
        </p:nvSpPr>
        <p:spPr bwMode="auto">
          <a:xfrm>
            <a:off x="5952125" y="188640"/>
            <a:ext cx="3050835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 b="1" dirty="0" smtClean="0"/>
              <a:t>VY_32_INOVACE_CH.</a:t>
            </a:r>
            <a:r>
              <a:rPr lang="cs-CZ" sz="1400" dirty="0" smtClean="0"/>
              <a:t> 8</a:t>
            </a:r>
            <a:r>
              <a:rPr lang="cs-CZ" sz="1400" b="1" dirty="0" smtClean="0"/>
              <a:t>.A.02-10</a:t>
            </a:r>
            <a:endParaRPr lang="cs-CZ" sz="1400" dirty="0"/>
          </a:p>
        </p:txBody>
      </p:sp>
      <p:sp>
        <p:nvSpPr>
          <p:cNvPr id="8" name="Obdélník 7"/>
          <p:cNvSpPr/>
          <p:nvPr/>
        </p:nvSpPr>
        <p:spPr>
          <a:xfrm>
            <a:off x="467544" y="1340768"/>
            <a:ext cx="828092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Název školy: ZŠ </a:t>
            </a:r>
            <a:r>
              <a:rPr lang="cs-CZ" sz="2400" dirty="0" err="1" smtClean="0"/>
              <a:t>Štětí</a:t>
            </a:r>
            <a:r>
              <a:rPr lang="cs-CZ" sz="2400" dirty="0" smtClean="0"/>
              <a:t>, Ostrovní 300</a:t>
            </a:r>
            <a:br>
              <a:rPr lang="cs-CZ" sz="2400" dirty="0" smtClean="0"/>
            </a:br>
            <a:r>
              <a:rPr lang="cs-CZ" sz="2400" dirty="0" smtClean="0"/>
              <a:t>Autor: Mgr. Tereza Hrabkovská</a:t>
            </a:r>
            <a:br>
              <a:rPr lang="cs-CZ" sz="2400" dirty="0" smtClean="0"/>
            </a:br>
            <a:r>
              <a:rPr lang="cs-CZ" sz="2400" dirty="0" smtClean="0"/>
              <a:t>Název materiálu: VY_32_INOVACE_CH.8.A.02_SMĚSI</a:t>
            </a:r>
          </a:p>
          <a:p>
            <a:pPr algn="ctr"/>
            <a:r>
              <a:rPr lang="cs-CZ" sz="2400" dirty="0" smtClean="0"/>
              <a:t>Název: Směsi</a:t>
            </a:r>
            <a:br>
              <a:rPr lang="cs-CZ" sz="2400" dirty="0" smtClean="0"/>
            </a:br>
            <a:r>
              <a:rPr lang="cs-CZ" sz="2400" dirty="0" smtClean="0"/>
              <a:t>Číslo operačního programu: CZ.1.07/1.4.00/21.1693</a:t>
            </a:r>
            <a:br>
              <a:rPr lang="cs-CZ" sz="2400" dirty="0" smtClean="0"/>
            </a:br>
            <a:r>
              <a:rPr lang="cs-CZ" sz="2400" dirty="0" smtClean="0"/>
              <a:t>Název projektu: PRIMA ŠKOLA</a:t>
            </a:r>
          </a:p>
          <a:p>
            <a:pPr algn="ctr"/>
            <a:r>
              <a:rPr lang="cs-CZ" sz="2400" dirty="0"/>
              <a:t>Vzdělávací oblast/obor: Člověk a </a:t>
            </a:r>
            <a:r>
              <a:rPr lang="cs-CZ" sz="2400" dirty="0" smtClean="0"/>
              <a:t>příroda/ Chemie</a:t>
            </a:r>
          </a:p>
          <a:p>
            <a:pPr algn="ctr"/>
            <a:r>
              <a:rPr lang="cs-CZ" sz="2400" dirty="0" smtClean="0"/>
              <a:t>Tematický okruh/téma: Směsi/ Směsi(zavedení pojmu)</a:t>
            </a:r>
            <a:endParaRPr lang="cs-CZ" sz="2400" dirty="0"/>
          </a:p>
          <a:p>
            <a:pPr algn="ctr"/>
            <a:r>
              <a:rPr lang="cs-CZ" sz="2400" dirty="0" smtClean="0"/>
              <a:t>Vytvořeno: 21. 9. 2011</a:t>
            </a:r>
            <a:endParaRPr lang="cs-CZ" sz="2400" dirty="0"/>
          </a:p>
          <a:p>
            <a:pPr algn="ctr"/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33925" y="188640"/>
            <a:ext cx="8435280" cy="2526270"/>
          </a:xfrm>
        </p:spPr>
        <p:txBody>
          <a:bodyPr>
            <a:normAutofit/>
          </a:bodyPr>
          <a:lstStyle/>
          <a:p>
            <a:pPr marL="355600" indent="-355600">
              <a:lnSpc>
                <a:spcPct val="150000"/>
              </a:lnSpc>
              <a:buClr>
                <a:schemeClr val="accent1">
                  <a:lumMod val="75000"/>
                </a:schemeClr>
              </a:buClr>
            </a:pPr>
            <a:r>
              <a:rPr lang="cs-CZ" sz="3200" dirty="0" smtClean="0"/>
              <a:t>Znáte pojem směs?</a:t>
            </a:r>
          </a:p>
          <a:p>
            <a:pPr marL="355600" indent="-355600">
              <a:lnSpc>
                <a:spcPct val="150000"/>
              </a:lnSpc>
              <a:buClr>
                <a:schemeClr val="accent1">
                  <a:lumMod val="75000"/>
                </a:schemeClr>
              </a:buClr>
            </a:pPr>
            <a:r>
              <a:rPr lang="cs-CZ" sz="3200" dirty="0" smtClean="0"/>
              <a:t>Jak by jste popsali SMĚS?</a:t>
            </a:r>
          </a:p>
          <a:p>
            <a:pPr marL="355600" indent="-355600">
              <a:lnSpc>
                <a:spcPct val="150000"/>
              </a:lnSpc>
              <a:buClr>
                <a:schemeClr val="accent1">
                  <a:lumMod val="75000"/>
                </a:schemeClr>
              </a:buClr>
            </a:pPr>
            <a:r>
              <a:rPr lang="cs-CZ" sz="3200" dirty="0" smtClean="0"/>
              <a:t>Co je pro směsi charakteristické?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sz="1800" dirty="0" smtClean="0"/>
          </a:p>
        </p:txBody>
      </p:sp>
      <p:sp>
        <p:nvSpPr>
          <p:cNvPr id="2" name="TextovéPole 1"/>
          <p:cNvSpPr txBox="1"/>
          <p:nvPr/>
        </p:nvSpPr>
        <p:spPr>
          <a:xfrm>
            <a:off x="323529" y="4968975"/>
            <a:ext cx="8568952" cy="155427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355600" indent="-355600">
              <a:spcBef>
                <a:spcPts val="1800"/>
              </a:spcBef>
              <a:buClr>
                <a:schemeClr val="accent1">
                  <a:lumMod val="75000"/>
                </a:schemeClr>
              </a:buClr>
            </a:pPr>
            <a:r>
              <a:rPr lang="cs-CZ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Směsí nazýváme látku, která se </a:t>
            </a:r>
            <a:r>
              <a:rPr lang="cs-CZ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</a:t>
            </a:r>
          </a:p>
          <a:p>
            <a:pPr marL="355600" indent="-355600">
              <a:spcBef>
                <a:spcPts val="1800"/>
              </a:spcBef>
              <a:buClr>
                <a:schemeClr val="accent1">
                  <a:lumMod val="75000"/>
                </a:schemeClr>
              </a:buClr>
            </a:pPr>
            <a:r>
              <a:rPr lang="cs-CZ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skládá </a:t>
            </a:r>
            <a:r>
              <a:rPr lang="cs-CZ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 dvou nebo více složek.</a:t>
            </a:r>
          </a:p>
        </p:txBody>
      </p:sp>
      <p:pic>
        <p:nvPicPr>
          <p:cNvPr id="1026" name="Picture 2" descr="C:\Users\PC-29SW\AppData\Local\Microsoft\Windows\Temporary Internet Files\Content.IE5\L5GW3BYI\MP90017795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901854"/>
            <a:ext cx="2664296" cy="1776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-29SW\AppData\Local\Microsoft\Windows\Temporary Internet Files\Content.IE5\VYYE8NIS\MP90021612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864560"/>
            <a:ext cx="270030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980728"/>
            <a:ext cx="8507288" cy="4536504"/>
          </a:xfrm>
        </p:spPr>
        <p:txBody>
          <a:bodyPr>
            <a:normAutofit/>
          </a:bodyPr>
          <a:lstStyle/>
          <a:p>
            <a:pPr marL="355600" indent="-355600">
              <a:spcBef>
                <a:spcPts val="1800"/>
              </a:spcBef>
              <a:buClr>
                <a:schemeClr val="accent1">
                  <a:lumMod val="75000"/>
                </a:schemeClr>
              </a:buClr>
            </a:pPr>
            <a:r>
              <a:rPr lang="cs-CZ" sz="3600" dirty="0" smtClean="0"/>
              <a:t>Látka, která neobsahuje žádnou jinou složku se nazývá </a:t>
            </a: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chemicky čistá látka</a:t>
            </a: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</a:p>
          <a:p>
            <a:pPr marL="355600" indent="-355600">
              <a:spcBef>
                <a:spcPts val="1800"/>
              </a:spcBef>
              <a:buClr>
                <a:schemeClr val="accent1">
                  <a:lumMod val="75000"/>
                </a:schemeClr>
              </a:buClr>
            </a:pPr>
            <a:endParaRPr lang="cs-CZ" sz="3600" dirty="0" smtClean="0"/>
          </a:p>
          <a:p>
            <a:pPr marL="355600" indent="-355600">
              <a:spcBef>
                <a:spcPts val="1800"/>
              </a:spcBef>
              <a:buClr>
                <a:schemeClr val="accent1">
                  <a:lumMod val="75000"/>
                </a:schemeClr>
              </a:buClr>
            </a:pPr>
            <a:r>
              <a:rPr lang="cs-CZ" sz="3600" dirty="0" smtClean="0"/>
              <a:t>Jednotlivé částečky složek  mají různou velikost.</a:t>
            </a:r>
          </a:p>
          <a:p>
            <a:endParaRPr lang="cs-CZ" dirty="0"/>
          </a:p>
        </p:txBody>
      </p:sp>
      <p:graphicFrame>
        <p:nvGraphicFramePr>
          <p:cNvPr id="5" name="Diagram 4"/>
          <p:cNvGraphicFramePr/>
          <p:nvPr/>
        </p:nvGraphicFramePr>
        <p:xfrm>
          <a:off x="539552" y="1772816"/>
          <a:ext cx="8280920" cy="477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Obdélník 5"/>
          <p:cNvSpPr/>
          <p:nvPr/>
        </p:nvSpPr>
        <p:spPr>
          <a:xfrm>
            <a:off x="395536" y="260648"/>
            <a:ext cx="849694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1800"/>
              </a:spcBef>
              <a:buClr>
                <a:schemeClr val="accent1">
                  <a:lumMod val="75000"/>
                </a:schemeClr>
              </a:buClr>
            </a:pPr>
            <a:r>
              <a:rPr lang="cs-CZ" sz="2800" dirty="0" smtClean="0"/>
              <a:t>Podle </a:t>
            </a:r>
            <a:r>
              <a:rPr lang="cs-CZ" sz="2800" b="1" u="sng" dirty="0" smtClean="0"/>
              <a:t>velikosti</a:t>
            </a:r>
            <a:r>
              <a:rPr lang="cs-CZ" sz="2800" dirty="0" smtClean="0"/>
              <a:t> těchto </a:t>
            </a:r>
            <a:r>
              <a:rPr lang="cs-CZ" sz="2800" b="1" u="sng" dirty="0" smtClean="0"/>
              <a:t>částeček</a:t>
            </a:r>
            <a:r>
              <a:rPr lang="cs-CZ" sz="2800" dirty="0" smtClean="0"/>
              <a:t> směsi rozdělujeme: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4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Graphic spid="5" grpId="0">
        <p:bldAsOne/>
      </p:bldGraphic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179512" y="188640"/>
            <a:ext cx="8712968" cy="5904656"/>
          </a:xfrm>
        </p:spPr>
        <p:txBody>
          <a:bodyPr>
            <a:noAutofit/>
          </a:bodyPr>
          <a:lstStyle/>
          <a:p>
            <a:pPr>
              <a:spcBef>
                <a:spcPts val="1200"/>
              </a:spcBef>
              <a:buClr>
                <a:schemeClr val="accent1">
                  <a:lumMod val="75000"/>
                </a:schemeClr>
              </a:buClr>
            </a:pPr>
            <a:r>
              <a:rPr lang="cs-CZ" sz="3000" dirty="0" smtClean="0"/>
              <a:t>Směs, kdy jednotlivé složky nejsme schopni rozpoznat  ani pod mikroskopem nazýváme </a:t>
            </a:r>
            <a:r>
              <a:rPr lang="cs-CZ" sz="3000" b="1" dirty="0" smtClean="0">
                <a:solidFill>
                  <a:schemeClr val="accent2">
                    <a:lumMod val="75000"/>
                  </a:schemeClr>
                </a:solidFill>
              </a:rPr>
              <a:t>STEJNORODÁ</a:t>
            </a:r>
            <a:r>
              <a:rPr lang="cs-CZ" sz="3000" dirty="0" smtClean="0"/>
              <a:t>.</a:t>
            </a:r>
          </a:p>
          <a:p>
            <a:pPr>
              <a:spcBef>
                <a:spcPts val="1200"/>
              </a:spcBef>
              <a:buClr>
                <a:schemeClr val="accent1">
                  <a:lumMod val="75000"/>
                </a:schemeClr>
              </a:buClr>
            </a:pPr>
            <a:r>
              <a:rPr lang="cs-CZ" sz="3000" dirty="0" smtClean="0"/>
              <a:t>Jde o roztoky, které nemusí být vždycky jen kapalné ale i pevné (slitiny kovů, sklo) nebo plynné (vzduch).</a:t>
            </a:r>
            <a:endParaRPr lang="cs-CZ" sz="3000" dirty="0"/>
          </a:p>
        </p:txBody>
      </p:sp>
      <p:pic>
        <p:nvPicPr>
          <p:cNvPr id="15362" name="Picture 2" descr="File:Kupfer Nugget.jpe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8505" t="20193" r="6446" b="12916"/>
          <a:stretch>
            <a:fillRect/>
          </a:stretch>
        </p:blipFill>
        <p:spPr bwMode="auto">
          <a:xfrm>
            <a:off x="3923928" y="3429000"/>
            <a:ext cx="4279721" cy="25202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260648"/>
            <a:ext cx="8640960" cy="6336704"/>
          </a:xfrm>
        </p:spPr>
        <p:txBody>
          <a:bodyPr>
            <a:normAutofit/>
          </a:bodyPr>
          <a:lstStyle/>
          <a:p>
            <a:pPr>
              <a:buClr>
                <a:schemeClr val="accent1">
                  <a:lumMod val="75000"/>
                </a:schemeClr>
              </a:buClr>
            </a:pPr>
            <a:r>
              <a:rPr lang="cs-CZ" sz="3000" dirty="0" smtClean="0"/>
              <a:t>U </a:t>
            </a:r>
            <a:r>
              <a:rPr lang="cs-CZ" sz="3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koloidní směsi </a:t>
            </a:r>
            <a:r>
              <a:rPr lang="cs-CZ" sz="3000" dirty="0" smtClean="0"/>
              <a:t>také nelze rozpoznat jednotlivé částečky pod </a:t>
            </a:r>
            <a:r>
              <a:rPr lang="cs-CZ" sz="3000" dirty="0" smtClean="0"/>
              <a:t>mikroskopem, </a:t>
            </a:r>
            <a:r>
              <a:rPr lang="cs-CZ" sz="3000" dirty="0" smtClean="0"/>
              <a:t>ale dochází v nich </a:t>
            </a:r>
            <a:r>
              <a:rPr lang="cs-CZ" sz="3000" dirty="0" smtClean="0"/>
              <a:t> k </a:t>
            </a:r>
            <a:r>
              <a:rPr lang="cs-CZ" sz="3000" dirty="0" smtClean="0"/>
              <a:t>rozptylu světla (mléko, syrový vaječný bílek).</a:t>
            </a:r>
          </a:p>
          <a:p>
            <a:endParaRPr lang="cs-CZ" sz="3000" dirty="0" smtClean="0"/>
          </a:p>
          <a:p>
            <a:endParaRPr lang="cs-CZ" sz="3000" dirty="0"/>
          </a:p>
        </p:txBody>
      </p:sp>
      <p:pic>
        <p:nvPicPr>
          <p:cNvPr id="14338" name="Picture 2" descr="File:Milk glas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22209" t="14189" r="21036" b="8081"/>
          <a:stretch>
            <a:fillRect/>
          </a:stretch>
        </p:blipFill>
        <p:spPr bwMode="auto">
          <a:xfrm>
            <a:off x="5004048" y="2060848"/>
            <a:ext cx="2304256" cy="42077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88640"/>
            <a:ext cx="8784976" cy="6408712"/>
          </a:xfrm>
        </p:spPr>
        <p:txBody>
          <a:bodyPr>
            <a:normAutofit/>
          </a:bodyPr>
          <a:lstStyle/>
          <a:p>
            <a:pPr>
              <a:buClr>
                <a:schemeClr val="accent1">
                  <a:lumMod val="75000"/>
                </a:schemeClr>
              </a:buClr>
            </a:pPr>
            <a:r>
              <a:rPr lang="cs-CZ" sz="3000" b="1" dirty="0" smtClean="0">
                <a:solidFill>
                  <a:schemeClr val="accent2">
                    <a:lumMod val="75000"/>
                  </a:schemeClr>
                </a:solidFill>
              </a:rPr>
              <a:t>RŮZNORODÁ  SMĚS </a:t>
            </a:r>
            <a:r>
              <a:rPr lang="cs-CZ" sz="3000" dirty="0" smtClean="0"/>
              <a:t>obsahuje částečky, které lze rozlišit pouhým okem nebo pod mikroskopem. </a:t>
            </a:r>
          </a:p>
          <a:p>
            <a:pPr>
              <a:buClr>
                <a:schemeClr val="accent1">
                  <a:lumMod val="75000"/>
                </a:schemeClr>
              </a:buClr>
            </a:pPr>
            <a:endParaRPr lang="cs-CZ" sz="3000" dirty="0" smtClean="0"/>
          </a:p>
          <a:p>
            <a:pPr>
              <a:buClr>
                <a:schemeClr val="accent1">
                  <a:lumMod val="75000"/>
                </a:schemeClr>
              </a:buClr>
            </a:pPr>
            <a:endParaRPr lang="cs-CZ" sz="3000" dirty="0" smtClean="0"/>
          </a:p>
          <a:p>
            <a:pPr>
              <a:buClr>
                <a:schemeClr val="accent1">
                  <a:lumMod val="75000"/>
                </a:schemeClr>
              </a:buClr>
            </a:pPr>
            <a:endParaRPr lang="cs-CZ" sz="3000" dirty="0" smtClean="0"/>
          </a:p>
          <a:p>
            <a:pPr>
              <a:buClr>
                <a:schemeClr val="accent1">
                  <a:lumMod val="75000"/>
                </a:schemeClr>
              </a:buClr>
            </a:pPr>
            <a:endParaRPr lang="cs-CZ" sz="3000" dirty="0" smtClean="0"/>
          </a:p>
          <a:p>
            <a:pPr>
              <a:buClr>
                <a:schemeClr val="accent1">
                  <a:lumMod val="75000"/>
                </a:schemeClr>
              </a:buClr>
            </a:pPr>
            <a:endParaRPr lang="cs-CZ" sz="3000" dirty="0" smtClean="0"/>
          </a:p>
          <a:p>
            <a:pPr>
              <a:buClr>
                <a:schemeClr val="accent1">
                  <a:lumMod val="75000"/>
                </a:schemeClr>
              </a:buClr>
              <a:buNone/>
            </a:pPr>
            <a:endParaRPr lang="cs-CZ" sz="3000" dirty="0" smtClean="0"/>
          </a:p>
          <a:p>
            <a:pPr>
              <a:buClr>
                <a:schemeClr val="accent1">
                  <a:lumMod val="75000"/>
                </a:schemeClr>
              </a:buClr>
            </a:pPr>
            <a:r>
              <a:rPr lang="cs-CZ" sz="3000" dirty="0" smtClean="0"/>
              <a:t>Různorodé směsi rozlišujeme podle skupenství částeček.</a:t>
            </a:r>
          </a:p>
          <a:p>
            <a:r>
              <a:rPr lang="cs-CZ" dirty="0" smtClean="0"/>
              <a:t>Jaká </a:t>
            </a:r>
            <a:r>
              <a:rPr lang="cs-CZ" dirty="0" smtClean="0"/>
              <a:t>znáte skupenství?</a:t>
            </a:r>
            <a:endParaRPr lang="cs-CZ" dirty="0"/>
          </a:p>
        </p:txBody>
      </p:sp>
      <p:pic>
        <p:nvPicPr>
          <p:cNvPr id="3074" name="Picture 2" descr="File:Hungarian goulash soup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1862826"/>
            <a:ext cx="3912435" cy="29343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076" name="Picture 4" descr="File:Granite gran violet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88024" y="1340768"/>
            <a:ext cx="3528392" cy="35283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116632"/>
            <a:ext cx="6321896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Různorodé směsi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251520" y="836712"/>
            <a:ext cx="8568952" cy="568863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000" b="1" dirty="0" smtClean="0">
                <a:solidFill>
                  <a:schemeClr val="bg2">
                    <a:lumMod val="75000"/>
                  </a:schemeClr>
                </a:solidFill>
              </a:rPr>
              <a:t>Suspenze</a:t>
            </a:r>
            <a:r>
              <a:rPr lang="cs-CZ" sz="3000" dirty="0" smtClean="0"/>
              <a:t> – různorodá směs pevné látky a kapaliny  </a:t>
            </a:r>
            <a:r>
              <a:rPr lang="en-US" sz="3000" dirty="0" smtClean="0"/>
              <a:t>[</a:t>
            </a:r>
            <a:r>
              <a:rPr lang="cs-CZ" sz="3000" dirty="0" smtClean="0"/>
              <a:t>písek (s) </a:t>
            </a:r>
            <a:r>
              <a:rPr lang="cs-CZ" sz="3000" dirty="0" err="1" smtClean="0"/>
              <a:t>s</a:t>
            </a:r>
            <a:r>
              <a:rPr lang="cs-CZ" sz="3000" dirty="0" smtClean="0"/>
              <a:t> vodou (l)</a:t>
            </a:r>
            <a:r>
              <a:rPr lang="en-US" sz="3000" dirty="0" smtClean="0"/>
              <a:t>]</a:t>
            </a:r>
            <a:endParaRPr lang="cs-CZ" sz="3000" dirty="0" smtClean="0"/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r>
              <a:rPr lang="cs-CZ" sz="3000" b="1" dirty="0" smtClean="0">
                <a:solidFill>
                  <a:schemeClr val="bg2">
                    <a:lumMod val="75000"/>
                  </a:schemeClr>
                </a:solidFill>
              </a:rPr>
              <a:t>Emulze</a:t>
            </a:r>
            <a:r>
              <a:rPr lang="cs-CZ" sz="3000" dirty="0" smtClean="0"/>
              <a:t> – různorodá směs dvou nemísitelných kapalných látek </a:t>
            </a:r>
            <a:r>
              <a:rPr lang="en-US" sz="3000" dirty="0" smtClean="0"/>
              <a:t>[</a:t>
            </a:r>
            <a:r>
              <a:rPr lang="cs-CZ" sz="3000" dirty="0" smtClean="0"/>
              <a:t>olej (l) s vodou (l)</a:t>
            </a:r>
            <a:r>
              <a:rPr lang="en-US" sz="3000" dirty="0" smtClean="0"/>
              <a:t>]</a:t>
            </a:r>
            <a:endParaRPr lang="cs-CZ" sz="3000" dirty="0" smtClean="0"/>
          </a:p>
          <a:p>
            <a:pPr>
              <a:buNone/>
            </a:pPr>
            <a:endParaRPr lang="cs-CZ" sz="3000" dirty="0" smtClean="0"/>
          </a:p>
        </p:txBody>
      </p:sp>
      <p:pic>
        <p:nvPicPr>
          <p:cNvPr id="7" name="Obrázek 6" descr="písek a vod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932040" y="1556792"/>
            <a:ext cx="3983785" cy="50851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Obrázek 7" descr="olej a vod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267744" y="0"/>
            <a:ext cx="3163253" cy="44397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ovéPole 5"/>
          <p:cNvSpPr txBox="1"/>
          <p:nvPr/>
        </p:nvSpPr>
        <p:spPr>
          <a:xfrm>
            <a:off x="395536" y="1916832"/>
            <a:ext cx="8208912" cy="3724096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 w="76200"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Jmenuj  jiné druhy suspenze a </a:t>
            </a:r>
            <a:r>
              <a:rPr lang="cs-CZ" sz="4000" dirty="0" smtClean="0"/>
              <a:t>emulze.</a:t>
            </a:r>
            <a:endParaRPr lang="cs-CZ" sz="4000" dirty="0" smtClean="0"/>
          </a:p>
          <a:p>
            <a:endParaRPr lang="cs-CZ" sz="4000" dirty="0" smtClean="0"/>
          </a:p>
          <a:p>
            <a:r>
              <a:rPr lang="cs-CZ" sz="4000" dirty="0" smtClean="0"/>
              <a:t>S jakými druhy těchto směsí se setkáte v běžném životě?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260648"/>
            <a:ext cx="8784976" cy="5759152"/>
          </a:xfrm>
        </p:spPr>
        <p:txBody>
          <a:bodyPr/>
          <a:lstStyle/>
          <a:p>
            <a:pPr>
              <a:buNone/>
            </a:pPr>
            <a:r>
              <a:rPr lang="cs-CZ" sz="3000" b="1" dirty="0" smtClean="0">
                <a:solidFill>
                  <a:schemeClr val="bg2">
                    <a:lumMod val="75000"/>
                  </a:schemeClr>
                </a:solidFill>
              </a:rPr>
              <a:t>Pěna</a:t>
            </a:r>
            <a:r>
              <a:rPr lang="cs-CZ" sz="3000" dirty="0" smtClean="0"/>
              <a:t> – různorodá směs kapaliny v plynu </a:t>
            </a:r>
            <a:r>
              <a:rPr lang="en-US" sz="3000" dirty="0" smtClean="0"/>
              <a:t>[</a:t>
            </a:r>
            <a:r>
              <a:rPr lang="cs-CZ" sz="3000" dirty="0" smtClean="0"/>
              <a:t>saponát (l) ve vzduchu (g)</a:t>
            </a:r>
            <a:r>
              <a:rPr lang="en-US" sz="3000" dirty="0" smtClean="0"/>
              <a:t>]</a:t>
            </a:r>
            <a:endParaRPr lang="cs-CZ" sz="3000" dirty="0" smtClean="0"/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endParaRPr lang="cs-CZ" sz="3000" b="1" dirty="0" smtClean="0">
              <a:solidFill>
                <a:schemeClr val="bg2">
                  <a:lumMod val="75000"/>
                </a:schemeClr>
              </a:solidFill>
            </a:endParaRPr>
          </a:p>
          <a:p>
            <a:pPr>
              <a:buNone/>
            </a:pPr>
            <a:endParaRPr lang="cs-CZ" sz="3000" b="1" dirty="0" smtClean="0">
              <a:solidFill>
                <a:schemeClr val="bg2">
                  <a:lumMod val="75000"/>
                </a:schemeClr>
              </a:solidFill>
            </a:endParaRPr>
          </a:p>
          <a:p>
            <a:pPr>
              <a:buNone/>
            </a:pPr>
            <a:endParaRPr lang="cs-CZ" sz="3000" b="1" dirty="0" smtClean="0">
              <a:solidFill>
                <a:schemeClr val="bg2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sz="3000" b="1" dirty="0" smtClean="0">
                <a:solidFill>
                  <a:schemeClr val="bg2">
                    <a:lumMod val="75000"/>
                  </a:schemeClr>
                </a:solidFill>
              </a:rPr>
              <a:t>Aerosol</a:t>
            </a:r>
            <a:r>
              <a:rPr lang="cs-CZ" sz="3000" dirty="0" smtClean="0"/>
              <a:t> – různorodá směs kapalných nebo pevných částeček v plynu </a:t>
            </a:r>
            <a:r>
              <a:rPr lang="en-US" sz="3000" dirty="0" smtClean="0"/>
              <a:t>[</a:t>
            </a:r>
            <a:r>
              <a:rPr lang="cs-CZ" sz="3000" dirty="0" smtClean="0"/>
              <a:t>mlha, dým</a:t>
            </a:r>
            <a:r>
              <a:rPr lang="en-US" sz="3000" dirty="0" smtClean="0"/>
              <a:t>]</a:t>
            </a:r>
            <a:endParaRPr lang="cs-CZ" sz="3000" dirty="0" smtClean="0"/>
          </a:p>
          <a:p>
            <a:endParaRPr lang="cs-CZ" dirty="0"/>
          </a:p>
        </p:txBody>
      </p:sp>
      <p:pic>
        <p:nvPicPr>
          <p:cNvPr id="10243" name="Picture 3" descr="C:\Users\Terča\AppData\Local\Microsoft\Windows\Temporary Internet Files\Content.IE5\5X729GVL\MP90043718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88640"/>
            <a:ext cx="4320480" cy="647108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 descr="pě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699792" y="1268760"/>
            <a:ext cx="3896782" cy="55892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ovéPole 4"/>
          <p:cNvSpPr txBox="1"/>
          <p:nvPr/>
        </p:nvSpPr>
        <p:spPr>
          <a:xfrm>
            <a:off x="539552" y="1988840"/>
            <a:ext cx="8208912" cy="2831544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 w="76200"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sz="4000" dirty="0" smtClean="0"/>
              <a:t>Jak bys vyrobil pěnu ze saponátu a vody?</a:t>
            </a:r>
          </a:p>
          <a:p>
            <a:endParaRPr lang="cs-CZ" sz="4000" dirty="0" smtClean="0"/>
          </a:p>
          <a:p>
            <a:r>
              <a:rPr lang="cs-CZ" sz="4000" dirty="0" smtClean="0"/>
              <a:t>Kde bývá mlha nejhustší?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6" dur="5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395536" y="260648"/>
            <a:ext cx="7200800" cy="936104"/>
          </a:xfrm>
          <a:prstGeom prst="rect">
            <a:avLst/>
          </a:prstGeom>
        </p:spPr>
        <p:txBody>
          <a:bodyPr bIns="91440" anchor="b" anchorCtr="0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dirty="0" smtClean="0"/>
              <a:t>Urči o jaký druh směsi jde, v případě různorodé směsi buď konkrétní.</a:t>
            </a:r>
            <a:endParaRPr lang="cs-CZ" sz="3200" dirty="0"/>
          </a:p>
        </p:txBody>
      </p:sp>
      <p:pic>
        <p:nvPicPr>
          <p:cNvPr id="4101" name="Picture 5" descr="C:\Users\Terča\AppData\Local\Microsoft\Windows\Temporary Internet Files\Content.IE5\SL1Z1BY6\MP90017493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484784"/>
            <a:ext cx="2448272" cy="1632181"/>
          </a:xfrm>
          <a:prstGeom prst="rect">
            <a:avLst/>
          </a:prstGeom>
          <a:noFill/>
        </p:spPr>
      </p:pic>
      <p:pic>
        <p:nvPicPr>
          <p:cNvPr id="4103" name="Picture 7" descr="C:\Users\Terča\AppData\Local\Microsoft\Windows\Temporary Internet Files\Content.IE5\N9TYI98W\MP900321111[1].jpg"/>
          <p:cNvPicPr>
            <a:picLocks noChangeAspect="1" noChangeArrowheads="1"/>
          </p:cNvPicPr>
          <p:nvPr/>
        </p:nvPicPr>
        <p:blipFill>
          <a:blip r:embed="rId3" cstate="print"/>
          <a:srcRect l="16554" t="5906" r="22746" b="1564"/>
          <a:stretch>
            <a:fillRect/>
          </a:stretch>
        </p:blipFill>
        <p:spPr bwMode="auto">
          <a:xfrm>
            <a:off x="467544" y="3543558"/>
            <a:ext cx="1440160" cy="3076706"/>
          </a:xfrm>
          <a:prstGeom prst="rect">
            <a:avLst/>
          </a:prstGeom>
          <a:noFill/>
        </p:spPr>
      </p:pic>
      <p:pic>
        <p:nvPicPr>
          <p:cNvPr id="4105" name="Picture 9" descr="C:\Users\Terča\AppData\Local\Microsoft\Windows\Temporary Internet Files\Content.IE5\K8RYLBH2\MP900408855[1].jpg"/>
          <p:cNvPicPr>
            <a:picLocks noChangeAspect="1" noChangeArrowheads="1"/>
          </p:cNvPicPr>
          <p:nvPr/>
        </p:nvPicPr>
        <p:blipFill>
          <a:blip r:embed="rId4" cstate="print"/>
          <a:srcRect l="26761" t="33803" r="4225" b="14084"/>
          <a:stretch>
            <a:fillRect/>
          </a:stretch>
        </p:blipFill>
        <p:spPr bwMode="auto">
          <a:xfrm>
            <a:off x="3491880" y="1124744"/>
            <a:ext cx="2479411" cy="1872208"/>
          </a:xfrm>
          <a:prstGeom prst="rect">
            <a:avLst/>
          </a:prstGeom>
          <a:noFill/>
        </p:spPr>
      </p:pic>
      <p:pic>
        <p:nvPicPr>
          <p:cNvPr id="4109" name="Picture 13" descr="C:\Users\Terča\AppData\Local\Microsoft\Windows\Temporary Internet Files\Content.IE5\SL1Z1BY6\MP900409552[1].jpg"/>
          <p:cNvPicPr>
            <a:picLocks noChangeAspect="1" noChangeArrowheads="1"/>
          </p:cNvPicPr>
          <p:nvPr/>
        </p:nvPicPr>
        <p:blipFill>
          <a:blip r:embed="rId5" cstate="print"/>
          <a:srcRect l="21675" t="33718" b="11398"/>
          <a:stretch>
            <a:fillRect/>
          </a:stretch>
        </p:blipFill>
        <p:spPr bwMode="auto">
          <a:xfrm>
            <a:off x="2915816" y="3140968"/>
            <a:ext cx="3240360" cy="1514918"/>
          </a:xfrm>
          <a:prstGeom prst="rect">
            <a:avLst/>
          </a:prstGeom>
          <a:noFill/>
        </p:spPr>
      </p:pic>
      <p:pic>
        <p:nvPicPr>
          <p:cNvPr id="4110" name="Picture 14" descr="C:\Users\Terča\AppData\Local\Microsoft\Windows\Temporary Internet Files\Content.IE5\N9TYI98W\MP90040054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660232" y="908720"/>
            <a:ext cx="2081213" cy="3121025"/>
          </a:xfrm>
          <a:prstGeom prst="rect">
            <a:avLst/>
          </a:prstGeom>
          <a:noFill/>
        </p:spPr>
      </p:pic>
      <p:pic>
        <p:nvPicPr>
          <p:cNvPr id="4112" name="Picture 16" descr="C:\Users\Terča\AppData\Local\Microsoft\Windows\Temporary Internet Files\Content.IE5\K8RYLBH2\MP900148738[1].jpg"/>
          <p:cNvPicPr>
            <a:picLocks noChangeAspect="1" noChangeArrowheads="1"/>
          </p:cNvPicPr>
          <p:nvPr/>
        </p:nvPicPr>
        <p:blipFill>
          <a:blip r:embed="rId7" cstate="print"/>
          <a:srcRect r="53971" b="-1983"/>
          <a:stretch>
            <a:fillRect/>
          </a:stretch>
        </p:blipFill>
        <p:spPr bwMode="auto">
          <a:xfrm rot="5400000">
            <a:off x="3550196" y="3874740"/>
            <a:ext cx="1683568" cy="3528392"/>
          </a:xfrm>
          <a:prstGeom prst="rect">
            <a:avLst/>
          </a:prstGeom>
          <a:noFill/>
        </p:spPr>
      </p:pic>
      <p:sp>
        <p:nvSpPr>
          <p:cNvPr id="21" name="Šipka doprava 20"/>
          <p:cNvSpPr/>
          <p:nvPr/>
        </p:nvSpPr>
        <p:spPr>
          <a:xfrm>
            <a:off x="4355976" y="5229200"/>
            <a:ext cx="1296144" cy="504056"/>
          </a:xfrm>
          <a:prstGeom prst="rightArrow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3" name="Nadpis 1"/>
          <p:cNvSpPr txBox="1">
            <a:spLocks/>
          </p:cNvSpPr>
          <p:nvPr/>
        </p:nvSpPr>
        <p:spPr>
          <a:xfrm>
            <a:off x="467544" y="2636912"/>
            <a:ext cx="2160240" cy="459432"/>
          </a:xfrm>
          <a:prstGeom prst="rect">
            <a:avLst/>
          </a:prstGeom>
          <a:solidFill>
            <a:schemeClr val="tx2"/>
          </a:solidFill>
        </p:spPr>
        <p:txBody>
          <a:bodyPr bIns="91440" anchor="b" anchorCtr="0">
            <a:normAutofit fontScale="9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stejnorodá směs</a:t>
            </a: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4" name="Nadpis 1"/>
          <p:cNvSpPr txBox="1">
            <a:spLocks/>
          </p:cNvSpPr>
          <p:nvPr/>
        </p:nvSpPr>
        <p:spPr>
          <a:xfrm>
            <a:off x="3563888" y="2204864"/>
            <a:ext cx="2304256" cy="792088"/>
          </a:xfrm>
          <a:prstGeom prst="rect">
            <a:avLst/>
          </a:prstGeom>
          <a:solidFill>
            <a:schemeClr val="tx2"/>
          </a:solidFill>
        </p:spPr>
        <p:txBody>
          <a:bodyPr bIns="91440" anchor="b" anchorCtr="0">
            <a:normAutofit fontScale="975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000" b="1" dirty="0" smtClean="0">
                <a:solidFill>
                  <a:schemeClr val="bg1"/>
                </a:solidFill>
              </a:rPr>
              <a:t>různorodá směs - suspenze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25" name="Nadpis 1"/>
          <p:cNvSpPr txBox="1">
            <a:spLocks/>
          </p:cNvSpPr>
          <p:nvPr/>
        </p:nvSpPr>
        <p:spPr>
          <a:xfrm>
            <a:off x="6660232" y="1268760"/>
            <a:ext cx="2088232" cy="720080"/>
          </a:xfrm>
          <a:prstGeom prst="rect">
            <a:avLst/>
          </a:prstGeom>
          <a:solidFill>
            <a:schemeClr val="tx2"/>
          </a:solidFill>
        </p:spPr>
        <p:txBody>
          <a:bodyPr bIns="91440" anchor="b" anchorCtr="0">
            <a:normAutofit fontScale="97500" lnSpcReduction="1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000" b="1" dirty="0" smtClean="0">
                <a:solidFill>
                  <a:schemeClr val="bg1"/>
                </a:solidFill>
              </a:rPr>
              <a:t>různorodá směs - aerosol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5949280"/>
            <a:ext cx="2160240" cy="459432"/>
          </a:xfrm>
          <a:solidFill>
            <a:schemeClr val="tx2"/>
          </a:solidFill>
        </p:spPr>
        <p:txBody>
          <a:bodyPr>
            <a:normAutofit fontScale="90000"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stejnorodá směs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26" name="Nadpis 1"/>
          <p:cNvSpPr txBox="1">
            <a:spLocks/>
          </p:cNvSpPr>
          <p:nvPr/>
        </p:nvSpPr>
        <p:spPr>
          <a:xfrm>
            <a:off x="3635896" y="5805264"/>
            <a:ext cx="2376264" cy="648072"/>
          </a:xfrm>
          <a:prstGeom prst="rect">
            <a:avLst/>
          </a:prstGeom>
          <a:solidFill>
            <a:schemeClr val="tx2"/>
          </a:solidFill>
        </p:spPr>
        <p:txBody>
          <a:bodyPr bIns="91440" anchor="b" anchorCtr="0">
            <a:normAutofit fontScale="90000" lnSpcReduction="1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000" b="1" dirty="0" smtClean="0">
                <a:solidFill>
                  <a:schemeClr val="bg1"/>
                </a:solidFill>
              </a:rPr>
              <a:t>různorodá směs - suspenze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3851920" y="4149080"/>
            <a:ext cx="2160240" cy="459432"/>
          </a:xfrm>
          <a:prstGeom prst="rect">
            <a:avLst/>
          </a:prstGeom>
          <a:solidFill>
            <a:schemeClr val="tx2"/>
          </a:solidFill>
        </p:spPr>
        <p:txBody>
          <a:bodyPr bIns="91440" anchor="b" anchorCtr="0">
            <a:normAutofit fontScale="9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stejnorodá směs</a:t>
            </a: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7" name="Obrázek 16" descr="olej a voda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804248" y="4221088"/>
            <a:ext cx="1724835" cy="2420888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6660232" y="5661248"/>
            <a:ext cx="2232248" cy="792088"/>
          </a:xfrm>
          <a:prstGeom prst="rect">
            <a:avLst/>
          </a:prstGeom>
          <a:solidFill>
            <a:schemeClr val="tx2"/>
          </a:solidFill>
        </p:spPr>
        <p:txBody>
          <a:bodyPr bIns="91440" anchor="b" anchorCtr="0">
            <a:normAutofit fontScale="975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000" b="1" dirty="0" smtClean="0">
                <a:solidFill>
                  <a:schemeClr val="bg1"/>
                </a:solidFill>
              </a:rPr>
              <a:t>různorodá směs - emulze</a:t>
            </a:r>
            <a:endParaRPr lang="cs-CZ" sz="20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10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410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 tmFilter="0, 0; .2, .5; .8, .5; 1, 0"/>
                                        <p:tgtEl>
                                          <p:spTgt spid="41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9" dur="250" autoRev="1" fill="hold"/>
                                        <p:tgtEl>
                                          <p:spTgt spid="41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 tmFilter="0, 0; .2, .5; .8, .5; 1, 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0" dur="250" autoRev="1" fill="hold"/>
                                        <p:tgtEl>
                                          <p:spTgt spid="410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 tmFilter="0, 0; .2, .5; .8, .5; 1, 0"/>
                                        <p:tgtEl>
                                          <p:spTgt spid="41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1" dur="250" autoRev="1" fill="hold"/>
                                        <p:tgtEl>
                                          <p:spTgt spid="41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2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500" tmFilter="0, 0; .2, .5; .8, .5; 1, 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4" dur="250" autoRev="1" fill="hold"/>
                                        <p:tgtEl>
                                          <p:spTgt spid="2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4" dur="500" tmFilter="0, 0; .2, .5; .8, .5; 1, 0"/>
                                        <p:tgtEl>
                                          <p:spTgt spid="410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5" dur="250" autoRev="1" fill="hold"/>
                                        <p:tgtEl>
                                          <p:spTgt spid="410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6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3" grpId="0" animBg="1"/>
      <p:bldP spid="24" grpId="0" animBg="1"/>
      <p:bldP spid="25" grpId="0" animBg="1"/>
      <p:bldP spid="2" grpId="0" animBg="1"/>
      <p:bldP spid="26" grpId="0" animBg="1"/>
      <p:bldP spid="28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3456384" cy="64807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980728"/>
            <a:ext cx="8568952" cy="5616624"/>
          </a:xfrm>
        </p:spPr>
        <p:txBody>
          <a:bodyPr>
            <a:normAutofit fontScale="92500"/>
          </a:bodyPr>
          <a:lstStyle/>
          <a:p>
            <a:pPr marL="0" indent="0">
              <a:spcBef>
                <a:spcPts val="1800"/>
              </a:spcBef>
              <a:buNone/>
            </a:pPr>
            <a:r>
              <a:rPr lang="cs-CZ" b="1" dirty="0" smtClean="0"/>
              <a:t>Uvedené zdroje [cit. 2011-09-21]. Dostupné pod licencí </a:t>
            </a:r>
            <a:r>
              <a:rPr lang="cs-CZ" b="1" dirty="0" err="1" smtClean="0"/>
              <a:t>Creative</a:t>
            </a:r>
            <a:r>
              <a:rPr lang="cs-CZ" b="1" dirty="0" smtClean="0"/>
              <a:t> </a:t>
            </a:r>
            <a:r>
              <a:rPr lang="cs-CZ" b="1" dirty="0" err="1" smtClean="0"/>
              <a:t>Commons</a:t>
            </a:r>
            <a:r>
              <a:rPr lang="cs-CZ" b="1" dirty="0" smtClean="0"/>
              <a:t> na WWW:</a:t>
            </a:r>
            <a:endParaRPr lang="cs-CZ" sz="3000" b="1" dirty="0" smtClean="0"/>
          </a:p>
          <a:p>
            <a:pPr marL="0" indent="0">
              <a:spcBef>
                <a:spcPts val="1800"/>
              </a:spcBef>
              <a:buNone/>
            </a:pPr>
            <a:r>
              <a:rPr lang="cs-CZ" sz="2200" dirty="0" err="1" smtClean="0"/>
              <a:t>Ikiwaner</a:t>
            </a:r>
            <a:r>
              <a:rPr lang="cs-CZ" sz="2200" dirty="0"/>
              <a:t>,</a:t>
            </a:r>
            <a:r>
              <a:rPr lang="cs-CZ" sz="2200" dirty="0" smtClean="0"/>
              <a:t> </a:t>
            </a:r>
            <a:r>
              <a:rPr lang="en-US" sz="2200" dirty="0" smtClean="0"/>
              <a:t>&lt;</a:t>
            </a:r>
            <a:r>
              <a:rPr lang="cs-CZ" sz="2200" u="sng" dirty="0" smtClean="0"/>
              <a:t>http://commons.wikimedia.org/wiki/File:Kupfer_Nugget.jpeg</a:t>
            </a:r>
            <a:r>
              <a:rPr lang="en-US" sz="2200" u="sng" dirty="0" smtClean="0"/>
              <a:t>&gt;</a:t>
            </a:r>
            <a:endParaRPr lang="cs-CZ" sz="2200" u="sng" dirty="0" smtClean="0"/>
          </a:p>
          <a:p>
            <a:pPr marL="0" indent="0">
              <a:spcBef>
                <a:spcPts val="1800"/>
              </a:spcBef>
              <a:buNone/>
            </a:pPr>
            <a:r>
              <a:rPr lang="cs-CZ" sz="2200" dirty="0" smtClean="0"/>
              <a:t>Stefan </a:t>
            </a:r>
            <a:r>
              <a:rPr lang="cs-CZ" sz="2200" dirty="0" err="1" smtClean="0"/>
              <a:t>Kühn</a:t>
            </a:r>
            <a:r>
              <a:rPr lang="cs-CZ" sz="2200" dirty="0" smtClean="0"/>
              <a:t>, </a:t>
            </a:r>
            <a:r>
              <a:rPr lang="en-US" sz="2200" dirty="0" smtClean="0"/>
              <a:t>&lt;</a:t>
            </a:r>
            <a:r>
              <a:rPr lang="cs-CZ" sz="2200" u="sng" dirty="0" smtClean="0"/>
              <a:t>http://commons.wikimedia.org/wiki/File:Milk_glass.jpg</a:t>
            </a:r>
            <a:r>
              <a:rPr lang="en-US" sz="2200" u="sng" dirty="0" smtClean="0"/>
              <a:t>&gt;</a:t>
            </a:r>
            <a:endParaRPr lang="cs-CZ" sz="2200" u="sng" dirty="0" smtClean="0"/>
          </a:p>
          <a:p>
            <a:pPr marL="0" indent="0">
              <a:spcBef>
                <a:spcPts val="1800"/>
              </a:spcBef>
              <a:buNone/>
            </a:pPr>
            <a:r>
              <a:rPr lang="cs-CZ" sz="2200" dirty="0" err="1" smtClean="0"/>
              <a:t>Hu</a:t>
            </a:r>
            <a:r>
              <a:rPr lang="cs-CZ" sz="2200" dirty="0" smtClean="0"/>
              <a:t> </a:t>
            </a:r>
            <a:r>
              <a:rPr lang="cs-CZ" sz="2200" dirty="0" err="1" smtClean="0"/>
              <a:t>Totya</a:t>
            </a:r>
            <a:r>
              <a:rPr lang="cs-CZ" sz="2200" dirty="0"/>
              <a:t>,</a:t>
            </a:r>
            <a:r>
              <a:rPr lang="cs-CZ" sz="2200" dirty="0" smtClean="0"/>
              <a:t> </a:t>
            </a:r>
            <a:r>
              <a:rPr lang="en-US" sz="2100" dirty="0" smtClean="0"/>
              <a:t>&lt;</a:t>
            </a:r>
            <a:r>
              <a:rPr lang="cs-CZ" sz="2100" u="sng" dirty="0" smtClean="0"/>
              <a:t>http://commons.wikimedia.org/wiki/File:Hungarian_goulash_soup.jpg</a:t>
            </a:r>
            <a:r>
              <a:rPr lang="en-US" sz="2100" u="sng" dirty="0" smtClean="0"/>
              <a:t>&gt;</a:t>
            </a:r>
            <a:endParaRPr lang="cs-CZ" sz="2100" u="sng" dirty="0" smtClean="0"/>
          </a:p>
          <a:p>
            <a:pPr marL="0" indent="0">
              <a:spcBef>
                <a:spcPts val="1800"/>
              </a:spcBef>
              <a:buNone/>
            </a:pPr>
            <a:r>
              <a:rPr lang="cs-CZ" sz="2200" dirty="0" err="1" smtClean="0"/>
              <a:t>Dake</a:t>
            </a:r>
            <a:r>
              <a:rPr lang="cs-CZ" sz="2200" dirty="0"/>
              <a:t>,</a:t>
            </a:r>
            <a:r>
              <a:rPr lang="cs-CZ" sz="2200" dirty="0" smtClean="0"/>
              <a:t> </a:t>
            </a:r>
            <a:r>
              <a:rPr lang="en-US" sz="2200" dirty="0" smtClean="0"/>
              <a:t>&lt;</a:t>
            </a:r>
            <a:r>
              <a:rPr lang="cs-CZ" sz="2200" u="sng" dirty="0" smtClean="0"/>
              <a:t>http://commons.wikimedia.org/wiki/File:Granite_gran_violet.jpg </a:t>
            </a:r>
            <a:r>
              <a:rPr lang="en-US" sz="2200" u="sng" dirty="0" smtClean="0"/>
              <a:t>&gt;</a:t>
            </a:r>
            <a:endParaRPr lang="cs-CZ" sz="2200" u="sng" dirty="0" smtClean="0"/>
          </a:p>
          <a:p>
            <a:endParaRPr lang="cs-CZ" sz="2400" dirty="0" smtClean="0"/>
          </a:p>
          <a:p>
            <a:r>
              <a:rPr lang="cs-CZ" sz="2000" dirty="0" smtClean="0"/>
              <a:t>Kliparty </a:t>
            </a:r>
            <a:r>
              <a:rPr lang="cs-CZ" sz="2000" dirty="0"/>
              <a:t>Office [online]. 2011 [cit. </a:t>
            </a:r>
            <a:r>
              <a:rPr lang="cs-CZ" sz="2000" dirty="0" smtClean="0"/>
              <a:t>2011-09-21]. </a:t>
            </a:r>
            <a:r>
              <a:rPr lang="cs-CZ" sz="2000" dirty="0"/>
              <a:t>Dostupné z www: </a:t>
            </a:r>
            <a:r>
              <a:rPr lang="en-US" sz="2000" dirty="0" smtClean="0"/>
              <a:t>&lt;</a:t>
            </a:r>
            <a:r>
              <a:rPr lang="cs-CZ" sz="2000" dirty="0" smtClean="0">
                <a:hlinkClick r:id="rId2"/>
              </a:rPr>
              <a:t>http</a:t>
            </a:r>
            <a:r>
              <a:rPr lang="cs-CZ" sz="2000" dirty="0">
                <a:hlinkClick r:id="rId2"/>
              </a:rPr>
              <a:t>://office.microsoft.com/cs-cz</a:t>
            </a:r>
            <a:r>
              <a:rPr lang="cs-CZ" sz="2000" dirty="0" smtClean="0">
                <a:hlinkClick r:id="rId2"/>
              </a:rPr>
              <a:t>/</a:t>
            </a:r>
            <a:r>
              <a:rPr lang="en-US" sz="2000" smtClean="0"/>
              <a:t>&gt;</a:t>
            </a:r>
            <a:endParaRPr lang="cs-CZ" sz="2000" dirty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Ilustrace: fotogalerie autora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4665712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Metodický postup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24744"/>
            <a:ext cx="8568952" cy="5472608"/>
          </a:xfrm>
        </p:spPr>
        <p:txBody>
          <a:bodyPr>
            <a:normAutofit/>
          </a:bodyPr>
          <a:lstStyle/>
          <a:p>
            <a:pPr>
              <a:spcBef>
                <a:spcPts val="1800"/>
              </a:spcBef>
            </a:pPr>
            <a:r>
              <a:rPr lang="cs-CZ" sz="2800" dirty="0" smtClean="0"/>
              <a:t>Prezentace slouží k osvojení nových pojmů zajímavou formou.</a:t>
            </a:r>
          </a:p>
          <a:p>
            <a:pPr>
              <a:spcBef>
                <a:spcPts val="1800"/>
              </a:spcBef>
            </a:pPr>
            <a:r>
              <a:rPr lang="cs-CZ" sz="2800" dirty="0" smtClean="0"/>
              <a:t>Prezentaci zařadíme na začátek vyučovací hodiny.</a:t>
            </a:r>
          </a:p>
          <a:p>
            <a:pPr>
              <a:spcBef>
                <a:spcPts val="1800"/>
              </a:spcBef>
            </a:pPr>
            <a:r>
              <a:rPr lang="cs-CZ" sz="2800" dirty="0" smtClean="0"/>
              <a:t>Podle jednotlivých </a:t>
            </a:r>
            <a:r>
              <a:rPr lang="cs-CZ" sz="2800" dirty="0" err="1" smtClean="0"/>
              <a:t>slidů</a:t>
            </a:r>
            <a:r>
              <a:rPr lang="cs-CZ" sz="2800" dirty="0" smtClean="0"/>
              <a:t> probereme novou látku.</a:t>
            </a:r>
          </a:p>
          <a:p>
            <a:pPr>
              <a:spcBef>
                <a:spcPts val="1800"/>
              </a:spcBef>
            </a:pPr>
            <a:r>
              <a:rPr lang="cs-CZ" sz="2800" dirty="0" smtClean="0"/>
              <a:t>Na konci prezentace zopakujeme probrané učivo vhodnými otázkami vycházejících z probraného textu.</a:t>
            </a:r>
          </a:p>
          <a:p>
            <a:pPr>
              <a:spcBef>
                <a:spcPts val="1800"/>
              </a:spcBef>
            </a:pPr>
            <a:r>
              <a:rPr lang="cs-CZ" sz="2800" dirty="0" smtClean="0"/>
              <a:t> Nejdůležitější pojmy a děje zapíšeme.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Vlastní 26">
      <a:dk1>
        <a:srgbClr val="000000"/>
      </a:dk1>
      <a:lt1>
        <a:sysClr val="window" lastClr="FFFFFF"/>
      </a:lt1>
      <a:dk2>
        <a:srgbClr val="953734"/>
      </a:dk2>
      <a:lt2>
        <a:srgbClr val="FFC000"/>
      </a:lt2>
      <a:accent1>
        <a:srgbClr val="C6D9F0"/>
      </a:accent1>
      <a:accent2>
        <a:srgbClr val="C0504D"/>
      </a:accent2>
      <a:accent3>
        <a:srgbClr val="9BBB59"/>
      </a:accent3>
      <a:accent4>
        <a:srgbClr val="8064A2"/>
      </a:accent4>
      <a:accent5>
        <a:srgbClr val="C6D9F0"/>
      </a:accent5>
      <a:accent6>
        <a:srgbClr val="F79646"/>
      </a:accent6>
      <a:hlink>
        <a:srgbClr val="C6D9F0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1052</TotalTime>
  <Words>447</Words>
  <Application>Microsoft Office PowerPoint</Application>
  <PresentationFormat>Předvádění na obrazovce (4:3)</PresentationFormat>
  <Paragraphs>83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Jmění</vt:lpstr>
      <vt:lpstr>Snímek 1</vt:lpstr>
      <vt:lpstr>Snímek 2</vt:lpstr>
      <vt:lpstr>Snímek 3</vt:lpstr>
      <vt:lpstr>Snímek 4</vt:lpstr>
      <vt:lpstr>Snímek 5</vt:lpstr>
      <vt:lpstr>Snímek 6</vt:lpstr>
      <vt:lpstr>Různorodé směsi</vt:lpstr>
      <vt:lpstr>Snímek 8</vt:lpstr>
      <vt:lpstr>stejnorodá směs</vt:lpstr>
      <vt:lpstr>Použité zdroje</vt:lpstr>
      <vt:lpstr>Metodický postup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Směsi</dc:title>
  <dc:creator>Terča</dc:creator>
  <cp:lastModifiedBy>Dum</cp:lastModifiedBy>
  <cp:revision>81</cp:revision>
  <dcterms:created xsi:type="dcterms:W3CDTF">2011-08-17T06:44:06Z</dcterms:created>
  <dcterms:modified xsi:type="dcterms:W3CDTF">2012-03-05T18:48:23Z</dcterms:modified>
</cp:coreProperties>
</file>