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1" r:id="rId3"/>
    <p:sldId id="259" r:id="rId4"/>
    <p:sldId id="260" r:id="rId5"/>
    <p:sldId id="262" r:id="rId6"/>
    <p:sldId id="264" r:id="rId7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1C0EDF-5455-496A-A02D-BE83CB4EF61B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gi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Anglický jazyk - slovní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zásoba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Autor:  Mgr. Vlasta Skořepová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VY_32_INOVACE_01_Sport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>
                <a:latin typeface="Calibri" pitchFamily="34" charset="0"/>
                <a:cs typeface="Calibri" pitchFamily="34" charset="0"/>
              </a:rPr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>
                <a:latin typeface="Calibri" pitchFamily="34" charset="0"/>
                <a:cs typeface="Calibri" pitchFamily="34" charset="0"/>
              </a:rPr>
              <a:t>OP VK oblast podpory 1.4 s názvem Zlepšení podmínek pro vzdělávání na základních školách.</a:t>
            </a:r>
            <a:endParaRPr lang="cs-CZ" sz="1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Documents and Settings\MojePC\Local Settings\Temporary Internet Files\Content.IE5\JQOAIDID\MC900318744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700808"/>
            <a:ext cx="129614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C:\Documents and Settings\MojePC\Local Settings\Temporary Internet Files\Content.IE5\KYDVUY3H\MC900242195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509120"/>
            <a:ext cx="1152128" cy="133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C:\Documents and Settings\MojePC\Local Settings\Temporary Internet Files\Content.IE5\ZAP0NL7Z\MC90019907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556792"/>
            <a:ext cx="1418126" cy="1720608"/>
          </a:xfrm>
          <a:prstGeom prst="rect">
            <a:avLst/>
          </a:prstGeom>
          <a:noFill/>
        </p:spPr>
      </p:pic>
      <p:pic>
        <p:nvPicPr>
          <p:cNvPr id="5" name="Obrázek 4" descr="C:\Documents and Settings\MojePC\Local Settings\Temporary Internet Files\Content.IE5\ZAP0NL7Z\MC900413040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4437112"/>
            <a:ext cx="1440160" cy="1374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MojePC\Local Settings\Temporary Internet Files\Content.IE5\GZZX9WP1\MM900254426[2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3140968"/>
            <a:ext cx="1428750" cy="1276350"/>
          </a:xfrm>
          <a:prstGeom prst="rect">
            <a:avLst/>
          </a:prstGeom>
          <a:noFill/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Candara" pitchFamily="34" charset="0"/>
                <a:cs typeface="Times New Roman" pitchFamily="18" charset="0"/>
              </a:rPr>
              <a:t>ATHLETICS</a:t>
            </a:r>
            <a:endParaRPr lang="cs-CZ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36096" y="5733256"/>
            <a:ext cx="18437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discus throw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576" y="5805264"/>
            <a:ext cx="14830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long jump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27584" y="3212976"/>
            <a:ext cx="18742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javelin throw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47864" y="4437112"/>
            <a:ext cx="12666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hurdling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64288" y="1412776"/>
            <a:ext cx="1475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high jump</a:t>
            </a:r>
            <a:endParaRPr lang="en-GB" sz="24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Documents and Settings\MojePC\Local Settings\Temporary Internet Files\Content.IE5\GZZX9WP1\MC9003536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988840"/>
            <a:ext cx="1250887" cy="179258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203848" y="191683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skating</a:t>
            </a:r>
            <a:endParaRPr lang="en-GB" sz="2400" dirty="0">
              <a:latin typeface="Candara" pitchFamily="34" charset="0"/>
            </a:endParaRPr>
          </a:p>
        </p:txBody>
      </p:sp>
      <p:pic>
        <p:nvPicPr>
          <p:cNvPr id="4" name="Picture 12" descr="C:\Documents and Settings\MojePC\Local Settings\Temporary Internet Files\Content.IE5\GZZX9WP1\MC90033285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80728"/>
            <a:ext cx="1572768" cy="180776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51520" y="285293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figure</a:t>
            </a:r>
            <a:r>
              <a:rPr lang="cs-CZ" sz="2400" dirty="0" smtClean="0">
                <a:latin typeface="Candara" pitchFamily="34" charset="0"/>
              </a:rPr>
              <a:t> </a:t>
            </a:r>
            <a:r>
              <a:rPr lang="en-GB" sz="2400" dirty="0" smtClean="0">
                <a:latin typeface="Candara" pitchFamily="34" charset="0"/>
              </a:rPr>
              <a:t>skating</a:t>
            </a:r>
            <a:endParaRPr lang="en-GB" sz="2400" dirty="0">
              <a:latin typeface="Candara" pitchFamily="34" charset="0"/>
            </a:endParaRPr>
          </a:p>
        </p:txBody>
      </p:sp>
      <p:pic>
        <p:nvPicPr>
          <p:cNvPr id="6" name="Obrázek 5" descr="C:\Documents and Settings\MojePC\Local Settings\Temporary Internet Files\Content.IE5\KYDVUY3H\MC900446532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1412776"/>
            <a:ext cx="17907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6372200" y="292494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ndara" pitchFamily="34" charset="0"/>
              </a:rPr>
              <a:t>speed </a:t>
            </a:r>
            <a:r>
              <a:rPr lang="en-GB" sz="2400" dirty="0" smtClean="0">
                <a:latin typeface="Candara" pitchFamily="34" charset="0"/>
              </a:rPr>
              <a:t>skating</a:t>
            </a:r>
            <a:endParaRPr lang="en-GB" sz="2400" dirty="0">
              <a:latin typeface="Candara" pitchFamily="34" charset="0"/>
            </a:endParaRPr>
          </a:p>
        </p:txBody>
      </p:sp>
      <p:pic>
        <p:nvPicPr>
          <p:cNvPr id="8" name="Obrázek 7" descr="C:\Documents and Settings\MojePC\Local Settings\Temporary Internet Files\Content.IE5\JQOAIDID\MC900446516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221088"/>
            <a:ext cx="14401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:\Documents and Settings\MojePC\Local Settings\Temporary Internet Files\Content.IE5\GZZX9WP1\MC90044650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5085184"/>
            <a:ext cx="2016224" cy="1299024"/>
          </a:xfrm>
          <a:prstGeom prst="rect">
            <a:avLst/>
          </a:prstGeom>
          <a:noFill/>
        </p:spPr>
      </p:pic>
      <p:pic>
        <p:nvPicPr>
          <p:cNvPr id="10" name="Obrázek 9" descr="C:\Documents and Settings\MojePC\Local Settings\Temporary Internet Files\Content.IE5\KYDVUY3H\MC900191755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328" y="4581128"/>
            <a:ext cx="1344295" cy="116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latin typeface="Candara" pitchFamily="34" charset="0"/>
              </a:rPr>
              <a:t>WINTER SPORTS</a:t>
            </a:r>
            <a:endParaRPr lang="cs-CZ" dirty="0">
              <a:latin typeface="Candar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76256" y="5661248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bob-sleighing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91880" y="4653136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cross-country skiing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43608" y="573325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downhill skiing</a:t>
            </a:r>
            <a:endParaRPr lang="en-GB" sz="24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Documents and Settings\MojePC\Local Settings\Temporary Internet Files\Content.IE5\GZZX9WP1\MC9000901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1800200" cy="1312409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55576" y="2708920"/>
            <a:ext cx="12811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aerobics</a:t>
            </a:r>
            <a:endParaRPr lang="en-GB" sz="2400" dirty="0">
              <a:latin typeface="Candara" pitchFamily="34" charset="0"/>
            </a:endParaRPr>
          </a:p>
        </p:txBody>
      </p:sp>
      <p:pic>
        <p:nvPicPr>
          <p:cNvPr id="4" name="Obrázek 3" descr="C:\Documents and Settings\MojePC\Local Settings\Temporary Internet Files\Content.IE5\GZZX9WP1\MC900318742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149080"/>
            <a:ext cx="129540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5652120" y="5013176"/>
            <a:ext cx="17924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scuba diving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04248" y="1772816"/>
            <a:ext cx="17860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horse racing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99992" y="3429000"/>
            <a:ext cx="1101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rowing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5373216"/>
            <a:ext cx="1636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gymnastics</a:t>
            </a:r>
            <a:endParaRPr lang="en-GB" sz="2400" dirty="0">
              <a:latin typeface="Candara" pitchFamily="34" charset="0"/>
            </a:endParaRPr>
          </a:p>
        </p:txBody>
      </p:sp>
      <p:pic>
        <p:nvPicPr>
          <p:cNvPr id="10" name="Obrázek 9" descr="C:\Documents and Settings\MojePC\Local Settings\Temporary Internet Files\Content.IE5\GZZX9WP1\MC900090233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060848"/>
            <a:ext cx="165278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 descr="C:\Documents and Settings\MojePC\Local Settings\Temporary Internet Files\Content.IE5\ZAP0NL7Z\MC900024568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5157192"/>
            <a:ext cx="1728192" cy="1197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3" descr="C:\Documents and Settings\MojePC\Local Settings\Temporary Internet Files\Content.IE5\KYDVUY3H\MC90033284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2348880"/>
            <a:ext cx="1007669" cy="1821485"/>
          </a:xfrm>
          <a:prstGeom prst="rect">
            <a:avLst/>
          </a:prstGeom>
          <a:noFill/>
        </p:spPr>
      </p:pic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latin typeface="Candara" pitchFamily="34" charset="0"/>
              </a:rPr>
              <a:t>OTHERS</a:t>
            </a:r>
            <a:endParaRPr lang="cs-CZ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Documents and Settings\MojePC\Local Settings\Temporary Internet Files\Content.IE5\GZZX9WP1\MC900301492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628800"/>
            <a:ext cx="1800225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MojePC\Local Settings\Temporary Internet Files\Content.IE5\GZZX9WP1\MC9001982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797152"/>
            <a:ext cx="1599446" cy="1278048"/>
          </a:xfrm>
          <a:prstGeom prst="rect">
            <a:avLst/>
          </a:prstGeom>
          <a:noFill/>
        </p:spPr>
      </p:pic>
      <p:pic>
        <p:nvPicPr>
          <p:cNvPr id="4" name="Obrázek 3" descr="C:\Documents and Settings\MojePC\Local Settings\Temporary Internet Files\Content.IE5\JQOAIDID\MC900228969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1916832"/>
            <a:ext cx="122835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Documents and Settings\MojePC\Local Settings\Temporary Internet Files\Content.IE5\KYDVUY3H\MC900054686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221088"/>
            <a:ext cx="1134610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latin typeface="Candara" pitchFamily="34" charset="0"/>
              </a:rPr>
              <a:t>OTHERS</a:t>
            </a:r>
            <a:endParaRPr lang="cs-CZ" dirty="0">
              <a:latin typeface="Candara" pitchFamily="34" charset="0"/>
            </a:endParaRPr>
          </a:p>
        </p:txBody>
      </p:sp>
      <p:pic>
        <p:nvPicPr>
          <p:cNvPr id="7" name="Obrázek 6" descr="C:\Documents and Settings\MojePC\Local Settings\Temporary Internet Files\Content.IE5\KYDVUY3H\MC900360716[1].wm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1484784"/>
            <a:ext cx="115212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C:\Documents and Settings\MojePC\Local Settings\Temporary Internet Files\Content.IE5\JQOAIDID\MC900295905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4149080"/>
            <a:ext cx="1152128" cy="1610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539552" y="2924944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hiking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5733256"/>
            <a:ext cx="1923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rock</a:t>
            </a:r>
            <a:r>
              <a:rPr lang="cs-CZ" sz="2400" dirty="0" smtClean="0">
                <a:latin typeface="Candara" pitchFamily="34" charset="0"/>
              </a:rPr>
              <a:t>-</a:t>
            </a:r>
            <a:r>
              <a:rPr lang="en-GB" sz="2400" dirty="0" smtClean="0">
                <a:latin typeface="Candara" pitchFamily="34" charset="0"/>
              </a:rPr>
              <a:t>climbing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23928" y="3717032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karate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24328" y="5445224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judo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355976" y="6021288"/>
            <a:ext cx="1083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Candara" pitchFamily="34" charset="0"/>
              </a:rPr>
              <a:t>boxing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948264" y="2996952"/>
            <a:ext cx="18437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weightlifting</a:t>
            </a:r>
            <a:endParaRPr lang="en-GB" sz="24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564904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Vytvořeno jako DUM do předmětu rozšířený cizí jazyk - anglický jazyk na Základní škole 17.listopadu 1325, Mladá Boleslav pro sedmý ročník.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4221088"/>
            <a:ext cx="6696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k procvičení slovní zásoby z oblasti sportu.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byl vytvořen a pilotován v prvním pololetí školního roku 2011/2012.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845</TotalTime>
  <Words>114</Words>
  <Application>Microsoft Office PowerPoint</Application>
  <PresentationFormat>Předvádění na obrazovce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     </vt:lpstr>
      <vt:lpstr>ATHLETICS</vt:lpstr>
      <vt:lpstr>WINTER SPORTS</vt:lpstr>
      <vt:lpstr>OTHERS</vt:lpstr>
      <vt:lpstr>OTHERS</vt:lpstr>
      <vt:lpstr>Snímek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Moje</dc:creator>
  <cp:lastModifiedBy>Moje</cp:lastModifiedBy>
  <cp:revision>43</cp:revision>
  <dcterms:created xsi:type="dcterms:W3CDTF">2011-11-10T21:40:07Z</dcterms:created>
  <dcterms:modified xsi:type="dcterms:W3CDTF">2011-12-06T00:12:24Z</dcterms:modified>
</cp:coreProperties>
</file>