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80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23760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7" Type="http://schemas.openxmlformats.org/officeDocument/2006/relationships/image" Target="../media/image13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VY_32_INOVACE_02_Sport - test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MojePC\Local Settings\Temporary Internet Files\Content.IE5\ZAP0NL7Z\MC9004465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1682496" cy="17986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915816" y="1628800"/>
            <a:ext cx="28803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person skating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figural skating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figure skating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5" descr="C:\Documents and Settings\MojePC\Local Settings\Temporary Internet Files\Content.IE5\GZZX9WP1\MC90044650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4437112"/>
            <a:ext cx="1895758" cy="122140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860032" y="4293096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cross-country skiing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running skiing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cross-skiing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Documents and Settings\MojePC\Local Settings\Temporary Internet Files\Content.IE5\ZAP0NL7Z\MC90041304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158417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79512" y="3140968"/>
            <a:ext cx="29523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disc throw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threw discus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discus throw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C:\Documents and Settings\MojePC\Local Settings\Temporary Internet Files\Content.IE5\ZAP0NL7Z\MC900024568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356992"/>
            <a:ext cx="158417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203848" y="4941168"/>
            <a:ext cx="258917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downing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scuba dining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scuba diving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C:\Documents and Settings\MojePC\Local Settings\Temporary Internet Files\Content.IE5\JQOAIDID\MC900295905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1916832"/>
            <a:ext cx="115212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940152" y="3717032"/>
            <a:ext cx="29177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rock-climbing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stone-climbing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rock-stoning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Documents and Settings\MojePC\Local Settings\Temporary Internet Files\Content.IE5\GZZX9WP1\MC90030149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340768"/>
            <a:ext cx="1800225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536" y="2708920"/>
            <a:ext cx="261962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wrestling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weightlifting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waiting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C:\Documents and Settings\MojePC\Local Settings\Temporary Internet Files\Content.IE5\KYDVUY3H\MC9003328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1988840"/>
            <a:ext cx="1007669" cy="182148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63888" y="3933056"/>
            <a:ext cx="252986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horsing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race horsing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horse racing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 descr="C:\Documents and Settings\MojePC\Local Settings\Temporary Internet Files\Content.IE5\JQOAIDID\MC900318744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3068960"/>
            <a:ext cx="151216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444208" y="4581128"/>
            <a:ext cx="225254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high jump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long jump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hurdling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Documents and Settings\MojePC\Local Settings\Temporary Internet Files\Content.IE5\KYDVUY3H\MC90019175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1584176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95536" y="2708920"/>
            <a:ext cx="273985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bob-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skiing 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B.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bob-sleighing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sledging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C:\Documents and Settings\MojePC\Local Settings\Temporary Internet Files\Content.IE5\GZZX9WP1\MC90031874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4005064"/>
            <a:ext cx="12954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868144" y="5157192"/>
            <a:ext cx="237917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gym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gyms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C. gymnastics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C:\Documents and Settings\MojePC\Local Settings\Temporary Internet Files\Content.IE5\GZZX9WP1\MC900090233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2060848"/>
            <a:ext cx="187220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372200" y="1484784"/>
            <a:ext cx="20040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hurdling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B. rowing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javelin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3" descr="C:\Documents and Settings\MojePC\Local Settings\Temporary Internet Files\Content.IE5\GZZX9WP1\MM900254426[2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4725144"/>
            <a:ext cx="1428750" cy="127635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483768" y="4869160"/>
            <a:ext cx="200407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A.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4" action="ppaction://hlinksldjump"/>
              </a:rPr>
              <a:t>hurdling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B. hiking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  <a:hlinkClick r:id="rId3" action="ppaction://hlinksldjump"/>
              </a:rPr>
              <a:t>C. javelin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selý obličej 2"/>
          <p:cNvSpPr/>
          <p:nvPr/>
        </p:nvSpPr>
        <p:spPr>
          <a:xfrm>
            <a:off x="2843808" y="1916832"/>
            <a:ext cx="3024336" cy="309634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  <p:sp>
        <p:nvSpPr>
          <p:cNvPr id="4" name="Šipka doprava se zářezem 3">
            <a:hlinkClick r:id="" action="ppaction://hlinkshowjump?jump=lastslideviewed"/>
          </p:cNvPr>
          <p:cNvSpPr/>
          <p:nvPr/>
        </p:nvSpPr>
        <p:spPr>
          <a:xfrm>
            <a:off x="6948264" y="5517232"/>
            <a:ext cx="978408" cy="484632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99592" y="580526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3131840" y="2060848"/>
            <a:ext cx="2664296" cy="2570584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prava se zářezem 2">
            <a:hlinkClick r:id="" action="ppaction://hlinkshowjump?jump=lastslideviewed"/>
          </p:cNvPr>
          <p:cNvSpPr/>
          <p:nvPr/>
        </p:nvSpPr>
        <p:spPr>
          <a:xfrm>
            <a:off x="7164288" y="5733256"/>
            <a:ext cx="978408" cy="484632"/>
          </a:xfrm>
          <a:prstGeom prst="notched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MS900097487[1].wav">
            <a:hlinkClick r:id="" action="ppaction://media"/>
          </p:cNvPr>
          <p:cNvPicPr>
            <a:picLocks noRot="1" noChangeAspect="1"/>
          </p:cNvPicPr>
          <p:nvPr>
            <a:wavAudioFile r:embed="rId1" name="MS900097487[1].wav"/>
          </p:nvPr>
        </p:nvPicPr>
        <p:blipFill>
          <a:blip r:embed="rId3" cstate="print"/>
          <a:stretch>
            <a:fillRect/>
          </a:stretch>
        </p:blipFill>
        <p:spPr>
          <a:xfrm>
            <a:off x="971600" y="5949280"/>
            <a:ext cx="304800" cy="3048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699792" y="4941168"/>
            <a:ext cx="36460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Try it again!</a:t>
            </a:r>
            <a:endParaRPr lang="en-GB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B0F0"/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564904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rozšířený cizí jazyk - anglický jazyk na Základní škole 17.listopadu 1325, Mladá Boleslav pro sedmý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21088"/>
            <a:ext cx="70567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otestování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žáků ze slovní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zásoby z oblasti sportu.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474</TotalTime>
  <Words>206</Words>
  <Application>Microsoft Office PowerPoint</Application>
  <PresentationFormat>Předvádění na obrazovce (4:3)</PresentationFormat>
  <Paragraphs>53</Paragraphs>
  <Slides>8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25</cp:revision>
  <dcterms:created xsi:type="dcterms:W3CDTF">2011-11-03T08:32:54Z</dcterms:created>
  <dcterms:modified xsi:type="dcterms:W3CDTF">2011-12-20T23:59:22Z</dcterms:modified>
</cp:coreProperties>
</file>