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87" r:id="rId4"/>
    <p:sldId id="288" r:id="rId5"/>
    <p:sldId id="289" r:id="rId6"/>
    <p:sldId id="290" r:id="rId7"/>
    <p:sldId id="291" r:id="rId8"/>
    <p:sldId id="292" r:id="rId9"/>
    <p:sldId id="293" r:id="rId10"/>
    <p:sldId id="294" r:id="rId11"/>
    <p:sldId id="295" r:id="rId12"/>
    <p:sldId id="274" r:id="rId13"/>
    <p:sldId id="262" r:id="rId14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3300"/>
    <a:srgbClr val="FF00FF"/>
    <a:srgbClr val="7900CC"/>
    <a:srgbClr val="9900FF"/>
    <a:srgbClr val="9933FF"/>
    <a:srgbClr val="FF6600"/>
    <a:srgbClr val="FF5050"/>
    <a:srgbClr val="009900"/>
    <a:srgbClr val="0000FF"/>
    <a:srgbClr val="E3F40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39" autoAdjust="0"/>
    <p:restoredTop sz="94660"/>
  </p:normalViewPr>
  <p:slideViewPr>
    <p:cSldViewPr>
      <p:cViewPr>
        <p:scale>
          <a:sx n="77" d="100"/>
          <a:sy n="77" d="100"/>
        </p:scale>
        <p:origin x="-816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7863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4785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9565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6797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921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8361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8663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2976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8077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121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4039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19.5.2012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2376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</a:t>
            </a:r>
            <a:r>
              <a:rPr lang="cs-CZ" dirty="0" smtClean="0"/>
              <a:t>– slovní zásoba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VY_32_INOVACE_20_Zvířata - </a:t>
            </a:r>
            <a:r>
              <a:rPr lang="cs-CZ" dirty="0" smtClean="0"/>
              <a:t>test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en-GB" i="1" dirty="0">
              <a:solidFill>
                <a:srgbClr val="009900"/>
              </a:solidFill>
            </a:endParaRPr>
          </a:p>
        </p:txBody>
      </p:sp>
      <p:grpSp>
        <p:nvGrpSpPr>
          <p:cNvPr id="84" name="Skupina 83"/>
          <p:cNvGrpSpPr/>
          <p:nvPr/>
        </p:nvGrpSpPr>
        <p:grpSpPr>
          <a:xfrm>
            <a:off x="899592" y="2852936"/>
            <a:ext cx="7128792" cy="1440160"/>
            <a:chOff x="827584" y="2060848"/>
            <a:chExt cx="7128792" cy="1440160"/>
          </a:xfrm>
        </p:grpSpPr>
        <p:grpSp>
          <p:nvGrpSpPr>
            <p:cNvPr id="43" name="Skupina 42"/>
            <p:cNvGrpSpPr/>
            <p:nvPr/>
          </p:nvGrpSpPr>
          <p:grpSpPr>
            <a:xfrm>
              <a:off x="5580112" y="2060848"/>
              <a:ext cx="792088" cy="1440160"/>
              <a:chOff x="5364088" y="2060848"/>
              <a:chExt cx="792088" cy="1440160"/>
            </a:xfrm>
          </p:grpSpPr>
          <p:sp>
            <p:nvSpPr>
              <p:cNvPr id="47" name="Obdélník 46"/>
              <p:cNvSpPr/>
              <p:nvPr/>
            </p:nvSpPr>
            <p:spPr>
              <a:xfrm>
                <a:off x="5364088" y="2060848"/>
                <a:ext cx="792088" cy="720080"/>
              </a:xfrm>
              <a:prstGeom prst="rect">
                <a:avLst/>
              </a:prstGeom>
              <a:solidFill>
                <a:srgbClr val="FF00FF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7</a:t>
                </a:r>
                <a:endParaRPr lang="cs-CZ" sz="3200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54" name="Obdélník 53"/>
              <p:cNvSpPr/>
              <p:nvPr/>
            </p:nvSpPr>
            <p:spPr>
              <a:xfrm>
                <a:off x="5364088" y="2780928"/>
                <a:ext cx="792088" cy="720080"/>
              </a:xfrm>
              <a:prstGeom prst="rect">
                <a:avLst/>
              </a:prstGeom>
              <a:solidFill>
                <a:srgbClr val="FF00FF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44" name="Skupina 43"/>
            <p:cNvGrpSpPr/>
            <p:nvPr/>
          </p:nvGrpSpPr>
          <p:grpSpPr>
            <a:xfrm>
              <a:off x="4788024" y="2060848"/>
              <a:ext cx="792088" cy="1440160"/>
              <a:chOff x="4572000" y="2060848"/>
              <a:chExt cx="792088" cy="1440160"/>
            </a:xfrm>
          </p:grpSpPr>
          <p:sp>
            <p:nvSpPr>
              <p:cNvPr id="48" name="Obdélník 47"/>
              <p:cNvSpPr/>
              <p:nvPr/>
            </p:nvSpPr>
            <p:spPr>
              <a:xfrm>
                <a:off x="4572000" y="2060848"/>
                <a:ext cx="792088" cy="720080"/>
              </a:xfrm>
              <a:prstGeom prst="rect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6</a:t>
                </a:r>
                <a:endParaRPr lang="cs-CZ" sz="3200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55" name="Obdélník 54"/>
              <p:cNvSpPr/>
              <p:nvPr/>
            </p:nvSpPr>
            <p:spPr>
              <a:xfrm>
                <a:off x="4572000" y="2780928"/>
                <a:ext cx="792088" cy="720080"/>
              </a:xfrm>
              <a:prstGeom prst="rect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82" name="Skupina 81"/>
            <p:cNvGrpSpPr/>
            <p:nvPr/>
          </p:nvGrpSpPr>
          <p:grpSpPr>
            <a:xfrm>
              <a:off x="1619672" y="2060848"/>
              <a:ext cx="3168352" cy="1440160"/>
              <a:chOff x="1403648" y="2060848"/>
              <a:chExt cx="3168352" cy="1440160"/>
            </a:xfrm>
          </p:grpSpPr>
          <p:grpSp>
            <p:nvGrpSpPr>
              <p:cNvPr id="52" name="Skupina 38"/>
              <p:cNvGrpSpPr/>
              <p:nvPr/>
            </p:nvGrpSpPr>
            <p:grpSpPr>
              <a:xfrm>
                <a:off x="1403648" y="2060848"/>
                <a:ext cx="792088" cy="1440160"/>
                <a:chOff x="1403648" y="2060848"/>
                <a:chExt cx="792088" cy="1440160"/>
              </a:xfrm>
            </p:grpSpPr>
            <p:sp>
              <p:nvSpPr>
                <p:cNvPr id="70" name="Obdélník 8"/>
                <p:cNvSpPr/>
                <p:nvPr/>
              </p:nvSpPr>
              <p:spPr>
                <a:xfrm>
                  <a:off x="1403648" y="2060848"/>
                  <a:ext cx="792088" cy="720080"/>
                </a:xfrm>
                <a:prstGeom prst="rect">
                  <a:avLst/>
                </a:prstGeom>
                <a:solidFill>
                  <a:srgbClr val="FF505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3200" b="1" dirty="0" smtClean="0">
                      <a:solidFill>
                        <a:schemeClr val="tx1"/>
                      </a:solidFill>
                      <a:latin typeface="Times New Roman" pitchFamily="18" charset="0"/>
                      <a:cs typeface="Times New Roman" pitchFamily="18" charset="0"/>
                    </a:rPr>
                    <a:t>2</a:t>
                  </a:r>
                  <a:endParaRPr lang="cs-CZ" sz="3200" b="1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71" name="Obdélník 70"/>
                <p:cNvSpPr/>
                <p:nvPr/>
              </p:nvSpPr>
              <p:spPr>
                <a:xfrm>
                  <a:off x="1403648" y="2780928"/>
                  <a:ext cx="792088" cy="720080"/>
                </a:xfrm>
                <a:prstGeom prst="rect">
                  <a:avLst/>
                </a:prstGeom>
                <a:solidFill>
                  <a:srgbClr val="FF505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3200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</p:grpSp>
          <p:grpSp>
            <p:nvGrpSpPr>
              <p:cNvPr id="53" name="Skupina 42"/>
              <p:cNvGrpSpPr/>
              <p:nvPr/>
            </p:nvGrpSpPr>
            <p:grpSpPr>
              <a:xfrm>
                <a:off x="2195736" y="2060848"/>
                <a:ext cx="792088" cy="1440160"/>
                <a:chOff x="2195736" y="2060848"/>
                <a:chExt cx="792088" cy="1440160"/>
              </a:xfrm>
            </p:grpSpPr>
            <p:sp>
              <p:nvSpPr>
                <p:cNvPr id="68" name="Obdélník 67"/>
                <p:cNvSpPr/>
                <p:nvPr/>
              </p:nvSpPr>
              <p:spPr>
                <a:xfrm>
                  <a:off x="2195736" y="2060848"/>
                  <a:ext cx="792088" cy="720080"/>
                </a:xfrm>
                <a:prstGeom prst="rect">
                  <a:avLst/>
                </a:prstGeom>
                <a:solidFill>
                  <a:srgbClr val="00B05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3200" b="1" dirty="0" smtClean="0">
                      <a:solidFill>
                        <a:schemeClr val="tx1"/>
                      </a:solidFill>
                      <a:latin typeface="Times New Roman" pitchFamily="18" charset="0"/>
                      <a:cs typeface="Times New Roman" pitchFamily="18" charset="0"/>
                    </a:rPr>
                    <a:t>3</a:t>
                  </a:r>
                  <a:endParaRPr lang="cs-CZ" sz="3200" b="1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69" name="Obdélník 68"/>
                <p:cNvSpPr/>
                <p:nvPr/>
              </p:nvSpPr>
              <p:spPr>
                <a:xfrm>
                  <a:off x="2195736" y="2780928"/>
                  <a:ext cx="792088" cy="720080"/>
                </a:xfrm>
                <a:prstGeom prst="rect">
                  <a:avLst/>
                </a:prstGeom>
                <a:solidFill>
                  <a:srgbClr val="00B05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3200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</p:grpSp>
          <p:grpSp>
            <p:nvGrpSpPr>
              <p:cNvPr id="56" name="Skupina 44"/>
              <p:cNvGrpSpPr/>
              <p:nvPr/>
            </p:nvGrpSpPr>
            <p:grpSpPr>
              <a:xfrm>
                <a:off x="3779912" y="2060848"/>
                <a:ext cx="792088" cy="1440160"/>
                <a:chOff x="3779912" y="2060848"/>
                <a:chExt cx="792088" cy="1440160"/>
              </a:xfrm>
            </p:grpSpPr>
            <p:sp>
              <p:nvSpPr>
                <p:cNvPr id="66" name="Obdélník 12"/>
                <p:cNvSpPr/>
                <p:nvPr/>
              </p:nvSpPr>
              <p:spPr>
                <a:xfrm>
                  <a:off x="3779912" y="2060848"/>
                  <a:ext cx="792088" cy="720080"/>
                </a:xfrm>
                <a:prstGeom prst="rect">
                  <a:avLst/>
                </a:prstGeom>
                <a:solidFill>
                  <a:srgbClr val="7030A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3200" b="1" dirty="0" smtClean="0">
                      <a:solidFill>
                        <a:schemeClr val="tx1"/>
                      </a:solidFill>
                      <a:latin typeface="Times New Roman" pitchFamily="18" charset="0"/>
                      <a:cs typeface="Times New Roman" pitchFamily="18" charset="0"/>
                    </a:rPr>
                    <a:t>5</a:t>
                  </a:r>
                  <a:endParaRPr lang="cs-CZ" sz="3200" b="1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67" name="Obdélník 66"/>
                <p:cNvSpPr/>
                <p:nvPr/>
              </p:nvSpPr>
              <p:spPr>
                <a:xfrm>
                  <a:off x="3779912" y="2780928"/>
                  <a:ext cx="792088" cy="720080"/>
                </a:xfrm>
                <a:prstGeom prst="rect">
                  <a:avLst/>
                </a:prstGeom>
                <a:solidFill>
                  <a:srgbClr val="7030A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3200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</p:grpSp>
          <p:grpSp>
            <p:nvGrpSpPr>
              <p:cNvPr id="57" name="Skupina 43"/>
              <p:cNvGrpSpPr/>
              <p:nvPr/>
            </p:nvGrpSpPr>
            <p:grpSpPr>
              <a:xfrm>
                <a:off x="2987824" y="2060848"/>
                <a:ext cx="792088" cy="1440160"/>
                <a:chOff x="2987824" y="2060848"/>
                <a:chExt cx="792088" cy="1440160"/>
              </a:xfrm>
            </p:grpSpPr>
            <p:sp>
              <p:nvSpPr>
                <p:cNvPr id="64" name="Obdélník 13"/>
                <p:cNvSpPr/>
                <p:nvPr/>
              </p:nvSpPr>
              <p:spPr>
                <a:xfrm>
                  <a:off x="2987824" y="2060848"/>
                  <a:ext cx="792088" cy="720080"/>
                </a:xfrm>
                <a:prstGeom prst="rect">
                  <a:avLst/>
                </a:prstGeom>
                <a:solidFill>
                  <a:schemeClr val="accent6">
                    <a:lumMod val="7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3200" b="1" dirty="0" smtClean="0">
                      <a:solidFill>
                        <a:schemeClr val="tx1"/>
                      </a:solidFill>
                      <a:latin typeface="Times New Roman" pitchFamily="18" charset="0"/>
                      <a:cs typeface="Times New Roman" pitchFamily="18" charset="0"/>
                    </a:rPr>
                    <a:t>4</a:t>
                  </a:r>
                  <a:endParaRPr lang="cs-CZ" sz="3200" b="1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65" name="Obdélník 64"/>
                <p:cNvSpPr/>
                <p:nvPr/>
              </p:nvSpPr>
              <p:spPr>
                <a:xfrm>
                  <a:off x="2987824" y="2780928"/>
                  <a:ext cx="792088" cy="720080"/>
                </a:xfrm>
                <a:prstGeom prst="rect">
                  <a:avLst/>
                </a:prstGeom>
                <a:solidFill>
                  <a:schemeClr val="accent6">
                    <a:lumMod val="7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3200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</p:grpSp>
        </p:grpSp>
        <p:grpSp>
          <p:nvGrpSpPr>
            <p:cNvPr id="72" name="Skupina 71"/>
            <p:cNvGrpSpPr/>
            <p:nvPr/>
          </p:nvGrpSpPr>
          <p:grpSpPr>
            <a:xfrm>
              <a:off x="6372200" y="2060848"/>
              <a:ext cx="792088" cy="1440160"/>
              <a:chOff x="6156176" y="2060848"/>
              <a:chExt cx="792088" cy="1440160"/>
            </a:xfrm>
          </p:grpSpPr>
          <p:sp>
            <p:nvSpPr>
              <p:cNvPr id="50" name="Obdélník 49"/>
              <p:cNvSpPr/>
              <p:nvPr/>
            </p:nvSpPr>
            <p:spPr>
              <a:xfrm>
                <a:off x="6156176" y="2060848"/>
                <a:ext cx="792088" cy="720080"/>
              </a:xfrm>
              <a:prstGeom prst="rect">
                <a:avLst/>
              </a:prstGeom>
              <a:solidFill>
                <a:srgbClr val="6633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8</a:t>
                </a:r>
                <a:endParaRPr lang="cs-CZ" sz="3200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59" name="Obdélník 58"/>
              <p:cNvSpPr/>
              <p:nvPr/>
            </p:nvSpPr>
            <p:spPr>
              <a:xfrm>
                <a:off x="6156176" y="2780928"/>
                <a:ext cx="792088" cy="720080"/>
              </a:xfrm>
              <a:prstGeom prst="rect">
                <a:avLst/>
              </a:prstGeom>
              <a:solidFill>
                <a:srgbClr val="6633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74" name="Skupina 73"/>
            <p:cNvGrpSpPr/>
            <p:nvPr/>
          </p:nvGrpSpPr>
          <p:grpSpPr>
            <a:xfrm>
              <a:off x="7164288" y="2060848"/>
              <a:ext cx="792088" cy="1440160"/>
              <a:chOff x="7668344" y="2060848"/>
              <a:chExt cx="792088" cy="1440160"/>
            </a:xfrm>
          </p:grpSpPr>
          <p:sp>
            <p:nvSpPr>
              <p:cNvPr id="51" name="Obdélník 50"/>
              <p:cNvSpPr/>
              <p:nvPr/>
            </p:nvSpPr>
            <p:spPr>
              <a:xfrm>
                <a:off x="7668344" y="2060848"/>
                <a:ext cx="792088" cy="72008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9</a:t>
                </a:r>
                <a:endParaRPr lang="cs-CZ" sz="3200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0" name="Obdélník 59"/>
              <p:cNvSpPr/>
              <p:nvPr/>
            </p:nvSpPr>
            <p:spPr>
              <a:xfrm>
                <a:off x="7668344" y="2780928"/>
                <a:ext cx="792088" cy="72008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827584" y="2060848"/>
              <a:ext cx="792088" cy="1440160"/>
              <a:chOff x="611560" y="2060848"/>
              <a:chExt cx="792088" cy="1440160"/>
            </a:xfrm>
          </p:grpSpPr>
          <p:grpSp>
            <p:nvGrpSpPr>
              <p:cNvPr id="61" name="Skupina 31"/>
              <p:cNvGrpSpPr/>
              <p:nvPr/>
            </p:nvGrpSpPr>
            <p:grpSpPr>
              <a:xfrm>
                <a:off x="611560" y="2060848"/>
                <a:ext cx="792088" cy="1440160"/>
                <a:chOff x="611560" y="2060848"/>
                <a:chExt cx="792088" cy="1440160"/>
              </a:xfrm>
            </p:grpSpPr>
            <p:sp>
              <p:nvSpPr>
                <p:cNvPr id="62" name="Obdélník 7"/>
                <p:cNvSpPr/>
                <p:nvPr/>
              </p:nvSpPr>
              <p:spPr>
                <a:xfrm>
                  <a:off x="611560" y="2060848"/>
                  <a:ext cx="792088" cy="720080"/>
                </a:xfrm>
                <a:prstGeom prst="rect">
                  <a:avLst/>
                </a:prstGeom>
                <a:solidFill>
                  <a:srgbClr val="FFFF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3200" dirty="0" smtClean="0">
                      <a:solidFill>
                        <a:schemeClr val="tx1"/>
                      </a:solidFill>
                      <a:latin typeface="Times New Roman" pitchFamily="18" charset="0"/>
                      <a:cs typeface="Times New Roman" pitchFamily="18" charset="0"/>
                    </a:rPr>
                    <a:t>1</a:t>
                  </a:r>
                  <a:endParaRPr lang="cs-CZ" sz="3200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63" name="Obdélník 62"/>
                <p:cNvSpPr/>
                <p:nvPr/>
              </p:nvSpPr>
              <p:spPr>
                <a:xfrm>
                  <a:off x="611560" y="2780928"/>
                  <a:ext cx="792088" cy="720080"/>
                </a:xfrm>
                <a:prstGeom prst="rect">
                  <a:avLst/>
                </a:prstGeom>
                <a:solidFill>
                  <a:srgbClr val="FFFF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3200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</p:grpSp>
          <p:sp>
            <p:nvSpPr>
              <p:cNvPr id="8" name="Obdélník 7"/>
              <p:cNvSpPr/>
              <p:nvPr/>
            </p:nvSpPr>
            <p:spPr>
              <a:xfrm>
                <a:off x="611560" y="2060848"/>
                <a:ext cx="792088" cy="72008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1</a:t>
                </a:r>
                <a:endParaRPr lang="cs-CZ" sz="3200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20" name="Obdélník 19"/>
              <p:cNvSpPr/>
              <p:nvPr/>
            </p:nvSpPr>
            <p:spPr>
              <a:xfrm>
                <a:off x="611560" y="2780928"/>
                <a:ext cx="792088" cy="72008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1484784"/>
            <a:ext cx="560121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 am an animal. I am big and grey.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 have got four strong legs and two big ears.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Who am I?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2555775" y="4221088"/>
            <a:ext cx="22322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n elephant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 flipH="1">
            <a:off x="2555776" y="4797152"/>
            <a:ext cx="23042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bear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 flipH="1">
            <a:off x="2555776" y="5373216"/>
            <a:ext cx="2376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rabbit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60032" y="4797152"/>
            <a:ext cx="389850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60032" y="4221088"/>
            <a:ext cx="389850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MojePC\Local Settings\Temporary Internet Files\Content.IE5\FJDRI5PL\MC9003264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2852936"/>
            <a:ext cx="1433959" cy="1666220"/>
          </a:xfrm>
          <a:prstGeom prst="rect">
            <a:avLst/>
          </a:prstGeom>
          <a:noFill/>
        </p:spPr>
      </p:pic>
      <p:pic>
        <p:nvPicPr>
          <p:cNvPr id="1028" name="Picture 4" descr="C:\Documents and Settings\MojePC\Local Settings\Temporary Internet Files\Content.IE5\FJDRI5PL\MC9000245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708920"/>
            <a:ext cx="1887322" cy="1159459"/>
          </a:xfrm>
          <a:prstGeom prst="rect">
            <a:avLst/>
          </a:prstGeom>
          <a:noFill/>
        </p:spPr>
      </p:pic>
      <p:pic>
        <p:nvPicPr>
          <p:cNvPr id="1029" name="Picture 5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852936"/>
            <a:ext cx="1531624" cy="1403861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827584" y="764704"/>
            <a:ext cx="576064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1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95736" y="1340768"/>
            <a:ext cx="359746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 am a big animal. I am fat.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 am brown.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 like honey.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Who am I?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MojePC\Local Settings\Temporary Internet Files\Content.IE5\FJDRI5PL\MC9003264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1484784"/>
            <a:ext cx="1433959" cy="1666220"/>
          </a:xfrm>
          <a:prstGeom prst="rect">
            <a:avLst/>
          </a:prstGeom>
          <a:noFill/>
        </p:spPr>
      </p:pic>
      <p:pic>
        <p:nvPicPr>
          <p:cNvPr id="1028" name="Picture 4" descr="C:\Documents and Settings\MojePC\Local Settings\Temporary Internet Files\Content.IE5\FJDRI5PL\MC9000245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725144"/>
            <a:ext cx="1887322" cy="1159459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827584" y="764704"/>
            <a:ext cx="576064" cy="584775"/>
          </a:xfrm>
          <a:prstGeom prst="rect">
            <a:avLst/>
          </a:prstGeom>
          <a:solidFill>
            <a:srgbClr val="FF5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 flipH="1">
            <a:off x="4572000" y="4869160"/>
            <a:ext cx="22322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bear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 flipH="1">
            <a:off x="4572000" y="4149080"/>
            <a:ext cx="23042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monkey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 flipH="1">
            <a:off x="4572000" y="5517232"/>
            <a:ext cx="2376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n elephant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948264" y="4149080"/>
            <a:ext cx="407484" cy="461665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" name="Picture 2" descr="C:\Documents and Settings\MojePC\Local Settings\Temporary Internet Files\Content.IE5\1JK3DN6G\MC9001922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2636912"/>
            <a:ext cx="1471698" cy="1600519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6948264" y="4869160"/>
            <a:ext cx="389850" cy="461665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948264" y="5589240"/>
            <a:ext cx="389850" cy="461665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8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1484784"/>
            <a:ext cx="453842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 am striped. I am black and white.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 am from Africa.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Who am I?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27584" y="764704"/>
            <a:ext cx="576064" cy="58477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3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 flipH="1">
            <a:off x="5580112" y="4149080"/>
            <a:ext cx="21602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chick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740352" y="4869160"/>
            <a:ext cx="432048" cy="46166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740352" y="5589240"/>
            <a:ext cx="432048" cy="46166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 flipH="1">
            <a:off x="5508104" y="4869160"/>
            <a:ext cx="21602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zebra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flipH="1">
            <a:off x="5580112" y="5589240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lion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740352" y="4149080"/>
            <a:ext cx="474810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Documents and Settings\MojePC\Local Settings\Temporary Internet Files\Content.IE5\8RJK3VEX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8548" y="1484784"/>
            <a:ext cx="1440160" cy="1440160"/>
          </a:xfrm>
          <a:prstGeom prst="rect">
            <a:avLst/>
          </a:prstGeom>
          <a:noFill/>
        </p:spPr>
      </p:pic>
      <p:pic>
        <p:nvPicPr>
          <p:cNvPr id="3076" name="Picture 4" descr="C:\Documents and Settings\MojePC\Local Settings\Temporary Internet Files\Content.IE5\XP8RJTL4\MC9001555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4221088"/>
            <a:ext cx="1711757" cy="1640434"/>
          </a:xfrm>
          <a:prstGeom prst="rect">
            <a:avLst/>
          </a:prstGeom>
          <a:noFill/>
        </p:spPr>
      </p:pic>
      <p:pic>
        <p:nvPicPr>
          <p:cNvPr id="3077" name="Picture 5" descr="C:\Documents and Settings\MojePC\Local Settings\Temporary Internet Files\Content.IE5\Z9AZ5SRH\MC90044139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2420888"/>
            <a:ext cx="1790700" cy="1676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 animBg="1"/>
      <p:bldP spid="15" grpId="0" animBg="1"/>
      <p:bldP spid="16" grpId="0"/>
      <p:bldP spid="17" grpId="0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51720" y="1412776"/>
            <a:ext cx="48622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 am very tall. I have got a long neck.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 am orange and brown.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Who am I?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27584" y="764704"/>
            <a:ext cx="576064" cy="584775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4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 flipH="1">
            <a:off x="971600" y="400506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zebra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4869160"/>
            <a:ext cx="423514" cy="461665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G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740352" y="5589240"/>
            <a:ext cx="432048" cy="461665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23728" y="4005064"/>
            <a:ext cx="474810" cy="461665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flipH="1">
            <a:off x="3347864" y="486916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hippo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 flipH="1">
            <a:off x="6372200" y="558924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giraffe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 descr="C:\Documents and Settings\MojePC\Local Settings\Temporary Internet Files\Content.IE5\00IJC5JB\MC9003380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708920"/>
            <a:ext cx="1440160" cy="1462404"/>
          </a:xfrm>
          <a:prstGeom prst="rect">
            <a:avLst/>
          </a:prstGeom>
          <a:noFill/>
        </p:spPr>
      </p:pic>
      <p:pic>
        <p:nvPicPr>
          <p:cNvPr id="4100" name="Picture 4" descr="C:\Documents and Settings\MojePC\Local Settings\Temporary Internet Files\Content.IE5\FJDRI5PL\MC900332356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5301208"/>
            <a:ext cx="1827886" cy="1038758"/>
          </a:xfrm>
          <a:prstGeom prst="rect">
            <a:avLst/>
          </a:prstGeom>
          <a:noFill/>
        </p:spPr>
      </p:pic>
      <p:pic>
        <p:nvPicPr>
          <p:cNvPr id="4102" name="Picture 6" descr="C:\Documents and Settings\MojePC\Local Settings\Temporary Internet Files\Content.IE5\8RJK3VEX\MC9003561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3212976"/>
            <a:ext cx="865937" cy="18159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0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3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 animBg="1"/>
      <p:bldP spid="15" grpId="0" animBg="1"/>
      <p:bldP spid="16" grpId="0" animBg="1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51720" y="1412776"/>
            <a:ext cx="48622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 am striped. I am orange and black.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 am very strong.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Who am I?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27584" y="908720"/>
            <a:ext cx="576064" cy="584775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5</a:t>
            </a:r>
            <a:endParaRPr lang="cs-CZ" sz="3200" b="1" dirty="0"/>
          </a:p>
        </p:txBody>
      </p:sp>
      <p:pic>
        <p:nvPicPr>
          <p:cNvPr id="19" name="Picture 2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437112"/>
            <a:ext cx="2143901" cy="1728192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 flipH="1">
            <a:off x="3131840" y="407707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hen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55976" y="4869160"/>
            <a:ext cx="407484" cy="461665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355976" y="5589240"/>
            <a:ext cx="432048" cy="461665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355976" y="4077072"/>
            <a:ext cx="407484" cy="461665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 flipH="1">
            <a:off x="3131841" y="4869160"/>
            <a:ext cx="12961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tiger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 flipH="1">
            <a:off x="3131842" y="5589240"/>
            <a:ext cx="15841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camel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3" name="Picture 3" descr="C:\Documents and Settings\MojePC\Local Settings\Temporary Internet Files\Content.IE5\FJDRI5PL\MC9003379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492896"/>
            <a:ext cx="1840687" cy="1321308"/>
          </a:xfrm>
          <a:prstGeom prst="rect">
            <a:avLst/>
          </a:prstGeom>
          <a:noFill/>
        </p:spPr>
      </p:pic>
      <p:pic>
        <p:nvPicPr>
          <p:cNvPr id="5124" name="Picture 4" descr="C:\Documents and Settings\MojePC\Local Settings\Temporary Internet Files\Content.IE5\FJDRI5PL\MC90023279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4005064"/>
            <a:ext cx="1800200" cy="17877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2" grpId="0" animBg="1"/>
      <p:bldP spid="23" grpId="0" animBg="1"/>
      <p:bldP spid="24" grpId="0" animBg="1"/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4" y="1412776"/>
            <a:ext cx="48622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 am an animal. I like bananas.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Who am I?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27584" y="908720"/>
            <a:ext cx="576064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6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 flipH="1">
            <a:off x="1259632" y="4077072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monkey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4941168"/>
            <a:ext cx="407484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5733256"/>
            <a:ext cx="43204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4077072"/>
            <a:ext cx="423514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flipH="1">
            <a:off x="1403648" y="494116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mouse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 flipH="1">
            <a:off x="1835696" y="573325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cat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Picture 2" descr="C:\Documents and Settings\MojePC\Local Settings\Temporary Internet Files\Content.IE5\1JK3DN6G\MC9003598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276872"/>
            <a:ext cx="1743761" cy="1810512"/>
          </a:xfrm>
          <a:prstGeom prst="rect">
            <a:avLst/>
          </a:prstGeom>
          <a:noFill/>
        </p:spPr>
      </p:pic>
      <p:pic>
        <p:nvPicPr>
          <p:cNvPr id="6148" name="Picture 4" descr="C:\Documents and Settings\MojePC\Local Settings\Temporary Internet Files\Content.IE5\XP8RJTL4\MC900436209[2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2132856"/>
            <a:ext cx="1656184" cy="2338143"/>
          </a:xfrm>
          <a:prstGeom prst="rect">
            <a:avLst/>
          </a:prstGeom>
          <a:noFill/>
        </p:spPr>
      </p:pic>
      <p:pic>
        <p:nvPicPr>
          <p:cNvPr id="6149" name="Picture 5" descr="C:\Documents and Settings\MojePC\Local Settings\Temporary Internet Files\Content.IE5\XP8RJTL4\MC9003302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4437112"/>
            <a:ext cx="1656184" cy="843248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 animBg="1"/>
      <p:bldP spid="15" grpId="0" animBg="1"/>
      <p:bldP spid="16" grpId="0" animBg="1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1268760"/>
            <a:ext cx="5400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 am a big animal. I have four short legs.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Who am I?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27584" y="908720"/>
            <a:ext cx="576064" cy="584775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7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 flipH="1">
            <a:off x="2843808" y="4077072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giraffe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499992" y="4941168"/>
            <a:ext cx="407484" cy="461665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Times New Roman" pitchFamily="18" charset="0"/>
                <a:cs typeface="Times New Roman" pitchFamily="18" charset="0"/>
              </a:rPr>
              <a:t>V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99992" y="5733256"/>
            <a:ext cx="432048" cy="461665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en-GB" sz="24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499992" y="4077072"/>
            <a:ext cx="407484" cy="461665"/>
          </a:xfrm>
          <a:prstGeom prst="rect">
            <a:avLst/>
          </a:prstGeom>
          <a:solidFill>
            <a:srgbClr val="FF00FF"/>
          </a:solidFill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latin typeface="Times New Roman" pitchFamily="18" charset="0"/>
                <a:cs typeface="Times New Roman" pitchFamily="18" charset="0"/>
              </a:rPr>
              <a:t>D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 flipH="1">
            <a:off x="2843808" y="494116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hippo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 flipH="1">
            <a:off x="2843808" y="573325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hen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2" name="Picture 4" descr="C:\Documents and Settings\MojePC\Local Settings\Temporary Internet Files\Content.IE5\00IJC5JB\MC9003323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365104"/>
            <a:ext cx="1827886" cy="1038758"/>
          </a:xfrm>
          <a:prstGeom prst="rect">
            <a:avLst/>
          </a:prstGeom>
          <a:noFill/>
        </p:spPr>
      </p:pic>
      <p:pic>
        <p:nvPicPr>
          <p:cNvPr id="7174" name="Picture 6" descr="C:\Documents and Settings\MojePC\Local Settings\Temporary Internet Files\Content.IE5\1JK3DN6G\MC9003323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3284984"/>
            <a:ext cx="1157630" cy="1831543"/>
          </a:xfrm>
          <a:prstGeom prst="rect">
            <a:avLst/>
          </a:prstGeom>
          <a:noFill/>
        </p:spPr>
      </p:pic>
      <p:pic>
        <p:nvPicPr>
          <p:cNvPr id="7175" name="Picture 7" descr="C:\Documents and Settings\MojePC\Local Settings\Temporary Internet Files\Content.IE5\XP8RJTL4\MC90033791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2348880"/>
            <a:ext cx="1840687" cy="13213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 animBg="1"/>
      <p:bldP spid="22" grpId="0" animBg="1"/>
      <p:bldP spid="23" grpId="0" animBg="1"/>
      <p:bldP spid="24" grpId="0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1268760"/>
            <a:ext cx="5400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 am not big. I am not tall. I like milk.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Who am I?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27584" y="908720"/>
            <a:ext cx="576064" cy="584775"/>
          </a:xfrm>
          <a:prstGeom prst="rect">
            <a:avLst/>
          </a:prstGeom>
          <a:solidFill>
            <a:srgbClr val="6633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8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 flipH="1">
            <a:off x="1043608" y="407707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cat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23928" y="4941168"/>
            <a:ext cx="407484" cy="461665"/>
          </a:xfrm>
          <a:prstGeom prst="rect">
            <a:avLst/>
          </a:prstGeom>
          <a:solidFill>
            <a:srgbClr val="663300"/>
          </a:solidFill>
        </p:spPr>
        <p:txBody>
          <a:bodyPr wrap="squar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5733256"/>
            <a:ext cx="432048" cy="461665"/>
          </a:xfrm>
          <a:prstGeom prst="rect">
            <a:avLst/>
          </a:prstGeom>
          <a:solidFill>
            <a:srgbClr val="6633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051720" y="4077072"/>
            <a:ext cx="407484" cy="461665"/>
          </a:xfrm>
          <a:prstGeom prst="rect">
            <a:avLst/>
          </a:prstGeom>
          <a:solidFill>
            <a:srgbClr val="663300"/>
          </a:solidFill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flipH="1">
            <a:off x="2627784" y="494116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giraffe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 flipH="1">
            <a:off x="4499992" y="57332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n elephant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C:\Documents and Settings\MojePC\Local Settings\Temporary Internet Files\Content.IE5\Z9AZ5SRH\MC9003013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356992"/>
            <a:ext cx="1708099" cy="1809598"/>
          </a:xfrm>
          <a:prstGeom prst="rect">
            <a:avLst/>
          </a:prstGeom>
          <a:noFill/>
        </p:spPr>
      </p:pic>
      <p:pic>
        <p:nvPicPr>
          <p:cNvPr id="8195" name="Picture 3" descr="C:\Documents and Settings\MojePC\Local Settings\Temporary Internet Files\Content.IE5\1I4MBMIT\MC900039993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564904"/>
            <a:ext cx="1580083" cy="1739189"/>
          </a:xfrm>
          <a:prstGeom prst="rect">
            <a:avLst/>
          </a:prstGeom>
          <a:noFill/>
        </p:spPr>
      </p:pic>
      <p:pic>
        <p:nvPicPr>
          <p:cNvPr id="8196" name="Picture 4" descr="C:\Documents and Settings\MojePC\Local Settings\Temporary Internet Files\Content.IE5\00IJC5JB\MC90043625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653136"/>
            <a:ext cx="1828572" cy="18285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 animBg="1"/>
      <p:bldP spid="15" grpId="0" animBg="1"/>
      <p:bldP spid="16" grpId="0" animBg="1"/>
      <p:bldP spid="17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1268760"/>
            <a:ext cx="5400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 am very small. I have got two legs.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 am yellow.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Who am I?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27584" y="908720"/>
            <a:ext cx="576064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9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 flipH="1">
            <a:off x="2915816" y="407707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 dog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23928" y="4941168"/>
            <a:ext cx="407484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en-GB" sz="24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23928" y="5733256"/>
            <a:ext cx="432048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F</a:t>
            </a:r>
            <a:endParaRPr lang="en-GB" sz="24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23928" y="4077072"/>
            <a:ext cx="432048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W</a:t>
            </a:r>
            <a:endParaRPr lang="en-GB" sz="24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 flipH="1">
            <a:off x="2843808" y="494116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duck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 flipH="1">
            <a:off x="2843808" y="5733256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chick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C:\Documents and Settings\MojePC\Local Settings\Temporary Internet Files\Content.IE5\FJDRI5PL\MC9004116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140968"/>
            <a:ext cx="1936750" cy="1797050"/>
          </a:xfrm>
          <a:prstGeom prst="rect">
            <a:avLst/>
          </a:prstGeom>
          <a:noFill/>
        </p:spPr>
      </p:pic>
      <p:pic>
        <p:nvPicPr>
          <p:cNvPr id="9219" name="Picture 3" descr="C:\Documents and Settings\MojePC\Local Settings\Temporary Internet Files\Content.IE5\1JK3DN6G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869160"/>
            <a:ext cx="1294709" cy="1134244"/>
          </a:xfrm>
          <a:prstGeom prst="rect">
            <a:avLst/>
          </a:prstGeom>
          <a:noFill/>
        </p:spPr>
      </p:pic>
      <p:pic>
        <p:nvPicPr>
          <p:cNvPr id="9224" name="Picture 8" descr="C:\Documents and Settings\MojePC\Local Settings\Temporary Internet Files\Content.IE5\1I4MBMIT\MC90035983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2204864"/>
            <a:ext cx="2095281" cy="1368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 animBg="1"/>
      <p:bldP spid="22" grpId="0" animBg="1"/>
      <p:bldP spid="23" grpId="0" animBg="1"/>
      <p:bldP spid="24" grpId="0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" name="Skupina 75"/>
          <p:cNvGrpSpPr/>
          <p:nvPr/>
        </p:nvGrpSpPr>
        <p:grpSpPr>
          <a:xfrm>
            <a:off x="971600" y="1484784"/>
            <a:ext cx="7128792" cy="1440160"/>
            <a:chOff x="611560" y="2492896"/>
            <a:chExt cx="7128792" cy="1440160"/>
          </a:xfrm>
        </p:grpSpPr>
        <p:sp>
          <p:nvSpPr>
            <p:cNvPr id="38" name="Obdélník 37"/>
            <p:cNvSpPr/>
            <p:nvPr/>
          </p:nvSpPr>
          <p:spPr>
            <a:xfrm>
              <a:off x="611560" y="2492896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1403648" y="2492896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2195736" y="2492896"/>
              <a:ext cx="792088" cy="720080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5364088" y="2492896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4572000" y="2492896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3779912" y="2492896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2987824" y="2492896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6156176" y="2492896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6948264" y="2492896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611560" y="3212976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1403648" y="3212976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2195736" y="3212976"/>
              <a:ext cx="792088" cy="720080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5364088" y="3212976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4572000" y="3212976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3779912" y="3212976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2987824" y="3212976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6156176" y="3212976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6948264" y="3212976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en-GB" b="1" i="1" dirty="0" smtClean="0">
                <a:solidFill>
                  <a:srgbClr val="009900"/>
                </a:solidFill>
              </a:rPr>
              <a:t>Check your answers:</a:t>
            </a:r>
            <a:endParaRPr lang="en-GB" b="1" i="1" dirty="0">
              <a:solidFill>
                <a:srgbClr val="009900"/>
              </a:solidFill>
            </a:endParaRPr>
          </a:p>
        </p:txBody>
      </p:sp>
      <p:grpSp>
        <p:nvGrpSpPr>
          <p:cNvPr id="77" name="Skupina 76"/>
          <p:cNvGrpSpPr/>
          <p:nvPr/>
        </p:nvGrpSpPr>
        <p:grpSpPr>
          <a:xfrm>
            <a:off x="971600" y="2204864"/>
            <a:ext cx="7128792" cy="720080"/>
            <a:chOff x="611560" y="3212976"/>
            <a:chExt cx="7128792" cy="720080"/>
          </a:xfrm>
        </p:grpSpPr>
        <p:sp>
          <p:nvSpPr>
            <p:cNvPr id="26" name="Obdélník 25"/>
            <p:cNvSpPr/>
            <p:nvPr/>
          </p:nvSpPr>
          <p:spPr>
            <a:xfrm>
              <a:off x="611560" y="3212976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E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1403648" y="3212976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T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2195736" y="3212976"/>
              <a:ext cx="792088" cy="720080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I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5364088" y="3212976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V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4572000" y="3212976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O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3779912" y="3212976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U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2987824" y="3212976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R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6156176" y="3212976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A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6948264" y="3212976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F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1027" name="Picture 3" descr="C:\Documents and Settings\MojePC\Local Settings\Temporary Internet Files\Content.IE5\00IJC5JB\MC9004280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447303">
            <a:off x="7613245" y="5305357"/>
            <a:ext cx="936104" cy="987557"/>
          </a:xfrm>
          <a:prstGeom prst="rect">
            <a:avLst/>
          </a:prstGeom>
          <a:noFill/>
        </p:spPr>
      </p:pic>
      <p:sp>
        <p:nvSpPr>
          <p:cNvPr id="64" name="TextovéPole 63"/>
          <p:cNvSpPr txBox="1"/>
          <p:nvPr/>
        </p:nvSpPr>
        <p:spPr>
          <a:xfrm>
            <a:off x="1187624" y="407707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E T I R U O V A F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539552" y="4797152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What is your favourite animal?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2411760" y="5661248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My favourite animal is a/an … 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5508104" y="407707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F A V O U R I T 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8" name="Šipka doprava 77"/>
          <p:cNvSpPr/>
          <p:nvPr/>
        </p:nvSpPr>
        <p:spPr>
          <a:xfrm>
            <a:off x="4283968" y="4221088"/>
            <a:ext cx="936104" cy="288032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TextovéPole 78"/>
          <p:cNvSpPr txBox="1"/>
          <p:nvPr/>
        </p:nvSpPr>
        <p:spPr>
          <a:xfrm flipH="1">
            <a:off x="0" y="3356992"/>
            <a:ext cx="3131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i="1" dirty="0" smtClean="0">
                <a:solidFill>
                  <a:srgbClr val="009900"/>
                </a:solidFill>
              </a:rPr>
              <a:t>Find the word. </a:t>
            </a:r>
            <a:endParaRPr lang="en-GB" sz="36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2817396" y="3356992"/>
            <a:ext cx="63266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009900"/>
                </a:solidFill>
              </a:rPr>
              <a:t>Make a sentence with the word.</a:t>
            </a:r>
            <a:endParaRPr lang="en-GB" sz="3600" b="1" i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" grpId="0"/>
      <p:bldP spid="70" grpId="0"/>
      <p:bldP spid="74" grpId="0"/>
      <p:bldP spid="75" grpId="0"/>
      <p:bldP spid="78" grpId="0" animBg="1"/>
      <p:bldP spid="7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348880"/>
            <a:ext cx="6912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na Základní škole 17.listopadu 1325, Mladá Boleslav pro třetí ročník.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861048"/>
            <a:ext cx="69847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ověření znalostí slovní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zásoby z oblasti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zvířat.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ve druhém pololetí školního roku 2011/2012.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2500</TotalTime>
  <Words>424</Words>
  <Application>Microsoft Office PowerPoint</Application>
  <PresentationFormat>Předvádění na obrazovce (4:3)</PresentationFormat>
  <Paragraphs>140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     </vt:lpstr>
      <vt:lpstr>Choose the correct answer.  Write the letter into the grid.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Check your answers:</vt:lpstr>
      <vt:lpstr>Snímek 13</vt:lpstr>
    </vt:vector>
  </TitlesOfParts>
  <Company>ZS Mladá Boleslav, 17. listopadu 1325, nezisková 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Moje</cp:lastModifiedBy>
  <cp:revision>169</cp:revision>
  <dcterms:created xsi:type="dcterms:W3CDTF">2011-11-03T08:32:54Z</dcterms:created>
  <dcterms:modified xsi:type="dcterms:W3CDTF">2012-05-19T23:48:02Z</dcterms:modified>
</cp:coreProperties>
</file>