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6" r:id="rId2"/>
    <p:sldId id="256" r:id="rId3"/>
    <p:sldId id="263" r:id="rId4"/>
    <p:sldId id="265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12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00D9FFE-E2BB-4786-90D9-5CCEEDF31BF2}" type="datetimeFigureOut">
              <a:rPr lang="cs-CZ" smtClean="0"/>
              <a:pPr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C16BFA-23A0-43DD-AF4C-BA932F0BAA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6244579"/>
              </p:ext>
            </p:extLst>
          </p:nvPr>
        </p:nvGraphicFramePr>
        <p:xfrm>
          <a:off x="179512" y="5229200"/>
          <a:ext cx="8352928" cy="1402080"/>
        </p:xfrm>
        <a:graphic>
          <a:graphicData uri="http://schemas.openxmlformats.org/drawingml/2006/table">
            <a:tbl>
              <a:tblPr/>
              <a:tblGrid>
                <a:gridCol w="2528868"/>
                <a:gridCol w="5824060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6.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VY_32_INOVACE_13_Znaky dělitelnosti – 2, 5, 10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Mgr. Josef  Vršecký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500922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764704"/>
            <a:ext cx="7117180" cy="1470025"/>
          </a:xfrm>
        </p:spPr>
        <p:txBody>
          <a:bodyPr/>
          <a:lstStyle/>
          <a:p>
            <a:pPr algn="ctr"/>
            <a:r>
              <a:rPr lang="cs-CZ" sz="6000" b="1" dirty="0" smtClean="0"/>
              <a:t>Dělitelnost </a:t>
            </a:r>
            <a:endParaRPr lang="cs-CZ" sz="6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068960"/>
            <a:ext cx="7117180" cy="86142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1"/>
                </a:solidFill>
              </a:rPr>
              <a:t>z</a:t>
            </a:r>
            <a:r>
              <a:rPr lang="cs-CZ" sz="2800" dirty="0" smtClean="0">
                <a:solidFill>
                  <a:schemeClr val="tx1"/>
                </a:solidFill>
              </a:rPr>
              <a:t>naky dělitelnosti- 2, 5, 10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659928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/>
              <a:t>Dělitelnost 2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? Která čísla jsou dělitelná dvěma? Jmenuj.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? Jmenuj nejmenší a největší dvojciferné číslo, které je dělitelné dvěma.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10, 98</a:t>
            </a:r>
          </a:p>
          <a:p>
            <a:r>
              <a:rPr lang="cs-CZ" sz="2800" b="1" dirty="0" smtClean="0"/>
              <a:t>Číslo je dělitelné dvěma, pokud má na místě jednotek 0, 2, 4, 6, 8.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? Z číslic 2, 3, 7, 9 vytvoř nejmenší </a:t>
            </a:r>
            <a:r>
              <a:rPr lang="cs-CZ" sz="2800" dirty="0" smtClean="0">
                <a:solidFill>
                  <a:srgbClr val="FFFF00"/>
                </a:solidFill>
              </a:rPr>
              <a:t>                     a </a:t>
            </a:r>
            <a:r>
              <a:rPr lang="cs-CZ" sz="2800" dirty="0" smtClean="0">
                <a:solidFill>
                  <a:srgbClr val="FFFF00"/>
                </a:solidFill>
              </a:rPr>
              <a:t>největší číslo dělitelné dvěma.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3792, 9732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8081268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/>
              <a:t>Dělitelnost 5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 smtClean="0">
                <a:solidFill>
                  <a:srgbClr val="FFFF00"/>
                </a:solidFill>
              </a:rPr>
              <a:t>? Kdy je číslo dělitelné pěti?</a:t>
            </a:r>
          </a:p>
          <a:p>
            <a:r>
              <a:rPr lang="cs-CZ" sz="2800" b="1" dirty="0" smtClean="0"/>
              <a:t>Číslo je dělitelné pěti, pokud má </a:t>
            </a:r>
            <a:r>
              <a:rPr lang="cs-CZ" sz="2800" b="1" dirty="0" smtClean="0"/>
              <a:t>     na </a:t>
            </a:r>
            <a:r>
              <a:rPr lang="cs-CZ" sz="2800" b="1" dirty="0" smtClean="0"/>
              <a:t>místě jednotek pětku nebo nulu.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? Jmenuj nejmenší dvojciferné číslo dělitelné pěti.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10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? Jmenuj největší trojciferné číslo dělitelné pěti.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995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52289634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4800" b="1" dirty="0" smtClean="0"/>
              <a:t>Dělitelnost 10</a:t>
            </a:r>
            <a:endParaRPr lang="cs-CZ" sz="48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>
                <a:solidFill>
                  <a:srgbClr val="FFFF00"/>
                </a:solidFill>
              </a:rPr>
              <a:t>? Která čísla jsou dělitelné deseti?</a:t>
            </a:r>
          </a:p>
          <a:p>
            <a:r>
              <a:rPr lang="cs-CZ" sz="2800" b="1" dirty="0" smtClean="0"/>
              <a:t>Číslo je dělitelné deseti, pokud má na místě jednotek nulu.</a:t>
            </a:r>
          </a:p>
          <a:p>
            <a:r>
              <a:rPr lang="cs-CZ" sz="2800" dirty="0" smtClean="0">
                <a:solidFill>
                  <a:srgbClr val="FFFF00"/>
                </a:solidFill>
              </a:rPr>
              <a:t>? Jaké znáš největší čtyřciferné číslo dělitelné číslem 10?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9 990</a:t>
            </a:r>
          </a:p>
        </p:txBody>
      </p:sp>
    </p:spTree>
    <p:extLst>
      <p:ext uri="{BB962C8B-B14F-4D97-AF65-F5344CB8AC3E}">
        <p14:creationId xmlns:p14="http://schemas.microsoft.com/office/powerpoint/2010/main" xmlns="" val="3993427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flip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Summer">
  <a:themeElements>
    <a:clrScheme name="Summer">
      <a:dk1>
        <a:sysClr val="windowText" lastClr="000000"/>
      </a:dk1>
      <a:lt1>
        <a:sysClr val="window" lastClr="FFFFFF"/>
      </a:lt1>
      <a:dk2>
        <a:srgbClr val="E89117"/>
      </a:dk2>
      <a:lt2>
        <a:srgbClr val="FEDD78"/>
      </a:lt2>
      <a:accent1>
        <a:srgbClr val="A1B633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142</TotalTime>
  <Words>175</Words>
  <Application>Microsoft Office PowerPoint</Application>
  <PresentationFormat>Předvádění na obrazovce (4:3)</PresentationFormat>
  <Paragraphs>29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Summer</vt:lpstr>
      <vt:lpstr>Snímek 1</vt:lpstr>
      <vt:lpstr>Dělitelnost </vt:lpstr>
      <vt:lpstr>Dělitelnost 2</vt:lpstr>
      <vt:lpstr>Dělitelnost 5</vt:lpstr>
      <vt:lpstr>Dělitelnost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Dělitelnost</dc:title>
  <dc:creator>OEM</dc:creator>
  <cp:lastModifiedBy>Dum</cp:lastModifiedBy>
  <cp:revision>18</cp:revision>
  <dcterms:created xsi:type="dcterms:W3CDTF">2011-08-25T13:23:03Z</dcterms:created>
  <dcterms:modified xsi:type="dcterms:W3CDTF">2012-06-29T04:53:50Z</dcterms:modified>
</cp:coreProperties>
</file>