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2"/>
  </p:notesMasterIdLst>
  <p:sldIdLst>
    <p:sldId id="290" r:id="rId2"/>
    <p:sldId id="288" r:id="rId3"/>
    <p:sldId id="295" r:id="rId4"/>
    <p:sldId id="293" r:id="rId5"/>
    <p:sldId id="294" r:id="rId6"/>
    <p:sldId id="263" r:id="rId7"/>
    <p:sldId id="279" r:id="rId8"/>
    <p:sldId id="289" r:id="rId9"/>
    <p:sldId id="281" r:id="rId10"/>
    <p:sldId id="284" r:id="rId11"/>
  </p:sldIdLst>
  <p:sldSz cx="9144000" cy="6858000" type="screen4x3"/>
  <p:notesSz cx="6858000" cy="9144000"/>
  <p:embeddedFontLst>
    <p:embeddedFont>
      <p:font typeface="Verdana" pitchFamily="34" charset="0"/>
      <p:regular r:id="rId13"/>
      <p:bold r:id="rId14"/>
      <p:italic r:id="rId15"/>
      <p:boldItalic r:id="rId16"/>
    </p:embeddedFont>
    <p:embeddedFont>
      <p:font typeface="Century Gothic" pitchFamily="34" charset="0"/>
      <p:regular r:id="rId17"/>
      <p:bold r:id="rId18"/>
      <p:italic r:id="rId19"/>
      <p:boldItalic r:id="rId20"/>
    </p:embeddedFont>
    <p:embeddedFont>
      <p:font typeface="Palatino Linotype" pitchFamily="18" charset="0"/>
      <p:regular r:id="rId21"/>
      <p:bold r:id="rId22"/>
      <p:italic r:id="rId23"/>
      <p:boldItalic r:id="rId24"/>
    </p:embeddedFont>
    <p:embeddedFont>
      <p:font typeface="Comic Sans MS" pitchFamily="66" charset="0"/>
      <p:regular r:id="rId25"/>
      <p:bold r:id="rId26"/>
    </p:embeddedFont>
    <p:embeddedFont>
      <p:font typeface="Arial Black" pitchFamily="34" charset="0"/>
      <p:bold r:id="rId27"/>
    </p:embeddedFont>
    <p:embeddedFont>
      <p:font typeface="Brooklyn" pitchFamily="2" charset="0"/>
      <p:regular r:id="rId28"/>
      <p:bold r:id="rId29"/>
    </p:embeddedFont>
    <p:embeddedFont>
      <p:font typeface="Cambria Math" pitchFamily="18" charset="0"/>
      <p:regular r:id="rId30"/>
    </p:embeddedFont>
    <p:embeddedFont>
      <p:font typeface="Calibri" pitchFamily="34" charset="0"/>
      <p:regular r:id="rId31"/>
      <p:bold r:id="rId32"/>
      <p:italic r:id="rId33"/>
      <p:boldItalic r:id="rId34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AF0"/>
    <a:srgbClr val="FFFF99"/>
    <a:srgbClr val="FFFF66"/>
    <a:srgbClr val="FBF3EB"/>
    <a:srgbClr val="5A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34" Type="http://schemas.openxmlformats.org/officeDocument/2006/relationships/font" Target="fonts/font22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font" Target="fonts/font21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11.9.2011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542942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VY_32_INOVACE_04_Třetí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mocnina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1636345"/>
            <a:ext cx="8388425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TŘETÍ</a:t>
            </a:r>
            <a:endParaRPr lang="cs-CZ" sz="8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MOCNINA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5496" y="1484784"/>
                <a:ext cx="4337790" cy="39395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50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5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5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50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96" y="1484784"/>
                <a:ext cx="4337790" cy="393954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leva 3"/>
          <p:cNvSpPr/>
          <p:nvPr/>
        </p:nvSpPr>
        <p:spPr>
          <a:xfrm>
            <a:off x="3635896" y="1006862"/>
            <a:ext cx="4824536" cy="2710170"/>
          </a:xfrm>
          <a:prstGeom prst="leftArrow">
            <a:avLst/>
          </a:prstGeom>
          <a:solidFill>
            <a:srgbClr val="FFFF99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MOCNITEL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(EXPONENT)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2339752" y="2708920"/>
            <a:ext cx="6696744" cy="2520280"/>
          </a:xfrm>
          <a:prstGeom prst="leftArrow">
            <a:avLst/>
          </a:prstGeom>
          <a:solidFill>
            <a:srgbClr val="FFFF99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MOCNĚNEC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(ZÁKLAD 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3.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MOCNINY)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870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332656"/>
            <a:ext cx="8388425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Třetí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mocnina je algebraická operace, která násobí číslo samo sebou.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31640" y="2928737"/>
            <a:ext cx="6584034" cy="1446550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r>
              <a:rPr lang="cs-CZ" sz="3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endParaRPr lang="cs-CZ" sz="8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99" y="4725144"/>
            <a:ext cx="9120895" cy="181588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u="sng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Př.: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	a) 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3 . 3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27</a:t>
            </a:r>
            <a:endParaRPr lang="cs-CZ" sz="4800" b="1" u="dbl" spc="5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1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</a:t>
            </a:r>
          </a:p>
          <a:p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 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(-2)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(-2).(-2).(-2)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-8</a:t>
            </a:r>
            <a:endParaRPr lang="cs-CZ" sz="4800" b="1" u="dbl" spc="5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24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261652"/>
            <a:ext cx="8039587" cy="1754326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Číselné operace</a:t>
            </a:r>
          </a:p>
          <a:p>
            <a:pPr algn="ctr"/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</a:t>
            </a:r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třetími </a:t>
            </a:r>
            <a:r>
              <a:rPr lang="cs-CZ" sz="54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mocninami :</a:t>
            </a:r>
            <a:endParaRPr lang="cs-CZ" sz="54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99" y="4493438"/>
            <a:ext cx="9151351" cy="181588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u="sng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Př.: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	a) 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27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54</a:t>
            </a:r>
            <a:endParaRPr lang="cs-CZ" sz="4800" b="1" u="dbl" spc="5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1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</a:t>
            </a:r>
          </a:p>
          <a:p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 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16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(-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2)</a:t>
            </a:r>
            <a:r>
              <a:rPr lang="cs-CZ" sz="48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16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</a:t>
            </a:r>
            <a:r>
              <a:rPr lang="cs-CZ" sz="48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(-8) </a:t>
            </a:r>
            <a:r>
              <a:rPr lang="cs-CZ" sz="48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-2</a:t>
            </a:r>
            <a:endParaRPr lang="cs-CZ" sz="4800" b="1" u="dbl" spc="5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3776" y="2558514"/>
            <a:ext cx="7911140" cy="1446550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Třetí </a:t>
            </a:r>
            <a:r>
              <a:rPr lang="cs-CZ" sz="4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mocnina má přednost</a:t>
            </a:r>
          </a:p>
          <a:p>
            <a:pPr algn="ctr"/>
            <a:r>
              <a:rPr lang="cs-CZ" sz="4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 násobením a dělením!</a:t>
            </a:r>
            <a:endParaRPr lang="cs-CZ" sz="44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091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679" y="1340768"/>
            <a:ext cx="907812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-100.( 1 – 10</a:t>
            </a:r>
            <a:r>
              <a:rPr lang="cs-CZ" sz="60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3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: 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500 )</a:t>
            </a:r>
            <a:r>
              <a:rPr lang="cs-CZ" sz="60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3</a:t>
            </a:r>
            <a:endParaRPr lang="cs-CZ" sz="6000" b="1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87824" y="4437112"/>
            <a:ext cx="21403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100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66383" y="3429000"/>
            <a:ext cx="23214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-100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87624" y="5441171"/>
            <a:ext cx="22701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-200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2420888"/>
            <a:ext cx="74142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je správný výsledek?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2" grpId="0"/>
      <p:bldP spid="9" grpId="0"/>
      <p:bldP spid="10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3049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0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49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2337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2112</TotalTime>
  <Words>155</Words>
  <Application>Microsoft Office PowerPoint</Application>
  <PresentationFormat>Předvádění na obrazovce (4:3)</PresentationFormat>
  <Paragraphs>61</Paragraphs>
  <Slides>10</Slides>
  <Notes>4</Notes>
  <HiddenSlides>3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23" baseType="lpstr">
      <vt:lpstr>Arial</vt:lpstr>
      <vt:lpstr>Courier New</vt:lpstr>
      <vt:lpstr>Verdana</vt:lpstr>
      <vt:lpstr>Century Gothic</vt:lpstr>
      <vt:lpstr>Palatino Linotype</vt:lpstr>
      <vt:lpstr>Comic Sans MS</vt:lpstr>
      <vt:lpstr>Arial Black</vt:lpstr>
      <vt:lpstr>Brooklyn</vt:lpstr>
      <vt:lpstr>Cambria Math</vt:lpstr>
      <vt:lpstr>Times New Roman,Bold</vt:lpstr>
      <vt:lpstr>Times New Roman</vt:lpstr>
      <vt:lpstr>Calibri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191</cp:revision>
  <dcterms:created xsi:type="dcterms:W3CDTF">2011-05-01T03:53:33Z</dcterms:created>
  <dcterms:modified xsi:type="dcterms:W3CDTF">2011-09-11T09:07:59Z</dcterms:modified>
</cp:coreProperties>
</file>