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3"/>
  </p:notesMasterIdLst>
  <p:sldIdLst>
    <p:sldId id="290" r:id="rId2"/>
    <p:sldId id="288" r:id="rId3"/>
    <p:sldId id="293" r:id="rId4"/>
    <p:sldId id="296" r:id="rId5"/>
    <p:sldId id="297" r:id="rId6"/>
    <p:sldId id="295" r:id="rId7"/>
    <p:sldId id="263" r:id="rId8"/>
    <p:sldId id="279" r:id="rId9"/>
    <p:sldId id="289" r:id="rId10"/>
    <p:sldId id="281" r:id="rId11"/>
    <p:sldId id="284" r:id="rId12"/>
  </p:sldIdLst>
  <p:sldSz cx="9144000" cy="6858000" type="screen4x3"/>
  <p:notesSz cx="6858000" cy="9144000"/>
  <p:embeddedFontLst>
    <p:embeddedFont>
      <p:font typeface="Calibri" pitchFamily="34" charset="0"/>
      <p:regular r:id="rId14"/>
      <p:bold r:id="rId15"/>
      <p:italic r:id="rId16"/>
      <p:boldItalic r:id="rId17"/>
    </p:embeddedFont>
    <p:embeddedFont>
      <p:font typeface="Century Gothic" pitchFamily="34" charset="0"/>
      <p:regular r:id="rId18"/>
      <p:bold r:id="rId19"/>
      <p:italic r:id="rId20"/>
      <p:boldItalic r:id="rId21"/>
    </p:embeddedFont>
    <p:embeddedFont>
      <p:font typeface="Brooklyn"/>
      <p:regular r:id="rId22"/>
      <p:bold r:id="rId23"/>
    </p:embeddedFont>
    <p:embeddedFont>
      <p:font typeface="Comic Sans MS" pitchFamily="66" charset="0"/>
      <p:regular r:id="rId24"/>
      <p:bold r:id="rId25"/>
    </p:embeddedFont>
    <p:embeddedFont>
      <p:font typeface="Palatino Linotype" pitchFamily="18" charset="0"/>
      <p:regular r:id="rId26"/>
      <p:bold r:id="rId27"/>
      <p:italic r:id="rId28"/>
      <p:boldItalic r:id="rId29"/>
    </p:embeddedFont>
    <p:embeddedFont>
      <p:font typeface="Arial Black" pitchFamily="34" charset="0"/>
      <p:bold r:id="rId30"/>
    </p:embeddedFont>
    <p:embeddedFont>
      <p:font typeface="Verdana" pitchFamily="34" charset="0"/>
      <p:regular r:id="rId31"/>
      <p:bold r:id="rId32"/>
      <p:italic r:id="rId33"/>
      <p:boldItalic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F0"/>
    <a:srgbClr val="FFFF99"/>
    <a:srgbClr val="FFFF66"/>
    <a:srgbClr val="FBF3EB"/>
    <a:srgbClr val="5A1E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34" Type="http://schemas.openxmlformats.org/officeDocument/2006/relationships/font" Target="fonts/font2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0665" y="1467494"/>
            <a:ext cx="375477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6408187"/>
              </p:ext>
            </p:extLst>
          </p:nvPr>
        </p:nvGraphicFramePr>
        <p:xfrm>
          <a:off x="611560" y="501317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</a:t>
                      </a:r>
                      <a:r>
                        <a:rPr lang="pl-PL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Mocnina součinu, mocnina podílu, mocnina mocniny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1059701"/>
            <a:ext cx="9143999" cy="36009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MOCNINA  SOUČINU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MOCNINA  PODÍLU</a:t>
            </a:r>
          </a:p>
          <a:p>
            <a:pPr algn="ctr"/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MOCNINA  MOCNINY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3529" y="188640"/>
            <a:ext cx="8424936" cy="1015663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MOCNINA  SOUČINU</a:t>
            </a:r>
            <a:endParaRPr lang="cs-CZ" sz="60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8862" y="1838434"/>
            <a:ext cx="8673618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 a . b )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b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endParaRPr lang="cs-CZ" sz="88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539879"/>
            <a:ext cx="910850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( 2 . 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y )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y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</a:t>
            </a:r>
            <a:r>
              <a:rPr lang="cs-CZ" sz="44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16x</a:t>
            </a:r>
            <a:r>
              <a:rPr lang="cs-CZ" sz="4400" b="1" u="dbl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4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y</a:t>
            </a:r>
            <a:r>
              <a:rPr lang="cs-CZ" sz="4400" b="1" u="dbl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3812847"/>
            <a:ext cx="7763664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a, b ...... libovolné racionální číslo</a:t>
            </a:r>
          </a:p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........... přirozené číslo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shade val="30000"/>
                      <a:satMod val="115000"/>
                    </a:schemeClr>
                  </a:gs>
                  <a:gs pos="50000">
                    <a:schemeClr val="accent5">
                      <a:shade val="67500"/>
                      <a:satMod val="115000"/>
                    </a:schemeClr>
                  </a:gs>
                  <a:gs pos="100000">
                    <a:schemeClr val="accent5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uiExpand="1" build="p" animBg="1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3529" y="188640"/>
            <a:ext cx="8424936" cy="1015663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MOCNINA  PODÍLU</a:t>
            </a:r>
            <a:endParaRPr lang="cs-CZ" sz="60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8862" y="1838434"/>
            <a:ext cx="8673618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 a : b )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</a:t>
            </a:r>
            <a:r>
              <a:rPr lang="cs-CZ" sz="8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b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endParaRPr lang="cs-CZ" sz="88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2248" y="5539879"/>
            <a:ext cx="500404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 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y )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y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endParaRPr lang="cs-CZ" sz="4400" b="1" u="dbl" spc="50" baseline="3000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812847"/>
            <a:ext cx="7763664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a, b ...... libovolné racionální číslo</a:t>
            </a:r>
          </a:p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........... přirozené číslo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shade val="30000"/>
                      <a:satMod val="115000"/>
                    </a:schemeClr>
                  </a:gs>
                  <a:gs pos="50000">
                    <a:schemeClr val="accent5">
                      <a:shade val="67500"/>
                      <a:satMod val="115000"/>
                    </a:schemeClr>
                  </a:gs>
                  <a:gs pos="100000">
                    <a:schemeClr val="accent5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464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3529" y="188640"/>
            <a:ext cx="8424936" cy="1015663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MOCNINA  MOCNINY</a:t>
            </a:r>
            <a:endParaRPr lang="cs-CZ" sz="60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8862" y="1838434"/>
            <a:ext cx="8673618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 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)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</a:t>
            </a:r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r.s</a:t>
            </a:r>
            <a:endParaRPr lang="cs-CZ" sz="88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29917" y="5301208"/>
            <a:ext cx="6012160" cy="137473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 x</a:t>
            </a:r>
            <a:r>
              <a:rPr lang="cs-CZ" sz="5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r>
              <a:rPr lang="cs-CZ" sz="5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)</a:t>
            </a:r>
            <a:r>
              <a:rPr lang="cs-CZ" sz="5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5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5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5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5.4 </a:t>
            </a:r>
            <a:r>
              <a:rPr lang="cs-CZ" sz="5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5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5400" b="1" spc="50" baseline="3000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20</a:t>
            </a:r>
            <a:endParaRPr lang="cs-CZ" sz="5400" b="1" u="dbl" spc="50" baseline="3000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4400" b="1" u="dbl" spc="50" baseline="3000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812847"/>
            <a:ext cx="7205819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...... libovolné racionální číslo</a:t>
            </a:r>
          </a:p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 ....... přirozené číslo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shade val="30000"/>
                      <a:satMod val="115000"/>
                    </a:schemeClr>
                  </a:gs>
                  <a:gs pos="50000">
                    <a:schemeClr val="accent5">
                      <a:shade val="67500"/>
                      <a:satMod val="115000"/>
                    </a:schemeClr>
                  </a:gs>
                  <a:gs pos="100000">
                    <a:schemeClr val="accent5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699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188640"/>
            <a:ext cx="7568651" cy="1446550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PODÍL  MOCNIN  </a:t>
            </a:r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SE  </a:t>
            </a:r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STEJNÝM  ZÁKLADEM</a:t>
            </a:r>
            <a:endParaRPr lang="cs-CZ" sz="44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99690" y="1916832"/>
            <a:ext cx="6164493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r-s</a:t>
            </a:r>
            <a:endParaRPr lang="cs-CZ" sz="88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4061" y="5273332"/>
            <a:ext cx="7278339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6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: x</a:t>
            </a:r>
            <a:r>
              <a:rPr lang="cs-CZ" sz="6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6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11-5 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66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6600" b="1" u="dbl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66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645023"/>
            <a:ext cx="7205819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...... libovolné racionální číslo</a:t>
            </a:r>
          </a:p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r, s ... přirozené číslo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shade val="30000"/>
                      <a:satMod val="115000"/>
                    </a:schemeClr>
                  </a:gs>
                  <a:gs pos="50000">
                    <a:schemeClr val="accent5">
                      <a:shade val="67500"/>
                      <a:satMod val="115000"/>
                    </a:schemeClr>
                  </a:gs>
                  <a:gs pos="100000">
                    <a:schemeClr val="accent5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966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7824" y="4437112"/>
            <a:ext cx="305083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150x</a:t>
            </a:r>
            <a:r>
              <a:rPr lang="cs-CZ" sz="6600" b="1" baseline="3000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5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3429000"/>
            <a:ext cx="302037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110x</a:t>
            </a:r>
            <a:r>
              <a:rPr lang="cs-CZ" sz="6600" b="1" baseline="3000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6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60032" y="5441171"/>
            <a:ext cx="296908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100x</a:t>
            </a:r>
            <a:r>
              <a:rPr lang="cs-CZ" sz="6600" b="1" baseline="3000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5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420888"/>
            <a:ext cx="7414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je správný výsledek?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317538"/>
            <a:ext cx="8326960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.2x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.10x - 50x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:(-5x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  <a:endParaRPr lang="cs-CZ" sz="5400" b="1" u="dbl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125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9" grpId="0"/>
      <p:bldP spid="10" grpId="0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3304994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205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9499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na</a:t>
            </a:r>
            <a:endParaRPr lang="cs-CZ" sz="3200" b="1" cap="none" spc="50" dirty="0" smtClean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xmlns="" val="4123378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2289</TotalTime>
  <Words>236</Words>
  <Application>Microsoft Office PowerPoint</Application>
  <PresentationFormat>Předvádění na obrazovce (4:3)</PresentationFormat>
  <Paragraphs>69</Paragraphs>
  <Slides>11</Slides>
  <Notes>5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Calibri</vt:lpstr>
      <vt:lpstr>Times New Roman</vt:lpstr>
      <vt:lpstr>Times New Roman,Bold</vt:lpstr>
      <vt:lpstr>Century Gothic</vt:lpstr>
      <vt:lpstr>Brooklyn</vt:lpstr>
      <vt:lpstr>Comic Sans MS</vt:lpstr>
      <vt:lpstr>Palatino Linotype</vt:lpstr>
      <vt:lpstr>Arial Black</vt:lpstr>
      <vt:lpstr>Verdana</vt:lpstr>
      <vt:lpstr>Courier New</vt:lpstr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211</cp:revision>
  <dcterms:created xsi:type="dcterms:W3CDTF">2011-05-01T03:53:33Z</dcterms:created>
  <dcterms:modified xsi:type="dcterms:W3CDTF">2012-06-29T05:02:08Z</dcterms:modified>
</cp:coreProperties>
</file>