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58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100000">
              <a:srgbClr val="00B0F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9F0A6-CF1F-4A81-A67A-C6969A1C304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162EC-C01F-4BFA-BA17-816D6EB3AE6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llard_080508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0544" y="3068960"/>
            <a:ext cx="8422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Autor: </a:t>
            </a:r>
            <a:r>
              <a:rPr lang="cs-CZ" sz="4000" dirty="0" err="1" smtClean="0">
                <a:latin typeface="Arial Black" pitchFamily="34" charset="0"/>
              </a:rPr>
              <a:t>Mgr</a:t>
            </a:r>
            <a:r>
              <a:rPr lang="cs-CZ" sz="4000" dirty="0" smtClean="0">
                <a:latin typeface="Arial Black" pitchFamily="34" charset="0"/>
              </a:rPr>
              <a:t> . Iveta Váňová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058" y="3847400"/>
            <a:ext cx="80638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INOVACE_35_Přijímání vody a potravy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38389" y="2340160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Přijímání vody a potravy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21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61964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  <a:effectLst>
                  <a:reflection blurRad="6350" stA="55000" endA="50" endPos="85000" dir="5400000" sy="-100000" algn="bl" rotWithShape="0"/>
                </a:effectLst>
              </a:rPr>
              <a:t>Přijímání vody a potravy</a:t>
            </a:r>
            <a:endParaRPr lang="cs-CZ" sz="4800" b="1" cap="all" dirty="0">
              <a:ln w="9000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  <a:effectLst>
                <a:reflection blurRad="6350" stA="55000" endA="50" endPos="85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556792"/>
            <a:ext cx="86905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Každý živočich přijímá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vodu,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ale voda je i součástí jejich těl.</a:t>
            </a:r>
          </a:p>
          <a:p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Potrava se u živočichů liší.</a:t>
            </a:r>
          </a:p>
          <a:p>
            <a:pPr marL="342900" indent="-342900">
              <a:buAutoNum type="alphaLcParenR"/>
            </a:pPr>
            <a:r>
              <a:rPr lang="cs-CZ" sz="2800" b="1" dirty="0">
                <a:solidFill>
                  <a:srgbClr val="7030A0"/>
                </a:solidFill>
              </a:rPr>
              <a:t>b</a:t>
            </a:r>
            <a:r>
              <a:rPr lang="cs-CZ" sz="2800" b="1" dirty="0" smtClean="0">
                <a:solidFill>
                  <a:srgbClr val="7030A0"/>
                </a:solidFill>
              </a:rPr>
              <a:t>ýložravci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– se živí rostlinami-bylinami</a:t>
            </a:r>
          </a:p>
          <a:p>
            <a:pPr marL="342900" indent="-342900">
              <a:buAutoNum type="alphaLcParenR"/>
            </a:pPr>
            <a:r>
              <a:rPr lang="cs-CZ" sz="2800" b="1" dirty="0">
                <a:solidFill>
                  <a:srgbClr val="7030A0"/>
                </a:solidFill>
              </a:rPr>
              <a:t>m</a:t>
            </a:r>
            <a:r>
              <a:rPr lang="cs-CZ" sz="2800" b="1" dirty="0" smtClean="0">
                <a:solidFill>
                  <a:srgbClr val="7030A0"/>
                </a:solidFill>
              </a:rPr>
              <a:t>asožravci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– loví jiné živočichy a živí se jejich masem </a:t>
            </a:r>
          </a:p>
          <a:p>
            <a:pPr marL="342900" indent="-342900">
              <a:buAutoNum type="alphaLcParenR"/>
            </a:pPr>
            <a:r>
              <a:rPr lang="cs-CZ" sz="2800" b="1" dirty="0">
                <a:solidFill>
                  <a:srgbClr val="7030A0"/>
                </a:solidFill>
              </a:rPr>
              <a:t>h</a:t>
            </a:r>
            <a:r>
              <a:rPr lang="cs-CZ" sz="2800" b="1" dirty="0" smtClean="0">
                <a:solidFill>
                  <a:srgbClr val="7030A0"/>
                </a:solidFill>
              </a:rPr>
              <a:t>myzožravci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– se živí hmyzem </a:t>
            </a:r>
          </a:p>
          <a:p>
            <a:pPr marL="342900" indent="-342900">
              <a:buAutoNum type="alphaLcParenR"/>
            </a:pPr>
            <a:r>
              <a:rPr lang="cs-CZ" sz="2800" b="1" dirty="0">
                <a:solidFill>
                  <a:srgbClr val="7030A0"/>
                </a:solidFill>
              </a:rPr>
              <a:t>v</a:t>
            </a:r>
            <a:r>
              <a:rPr lang="cs-CZ" sz="2800" b="1" dirty="0" smtClean="0">
                <a:solidFill>
                  <a:srgbClr val="7030A0"/>
                </a:solidFill>
              </a:rPr>
              <a:t>šežravci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– se živí potravou živočišnou i rostlinnou  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22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60647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7030A0"/>
                </a:solidFill>
              </a:rPr>
              <a:t>b</a:t>
            </a:r>
            <a:r>
              <a:rPr lang="cs-CZ" sz="6000" b="1" dirty="0" smtClean="0">
                <a:solidFill>
                  <a:srgbClr val="7030A0"/>
                </a:solidFill>
              </a:rPr>
              <a:t>ýložravci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sus\AppData\Local\Microsoft\Windows\Temporary Internet Files\Content.IE5\583DQ5M6\MP9004140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357" y="3930715"/>
            <a:ext cx="4392643" cy="2927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738" y="3928724"/>
            <a:ext cx="4031674" cy="2929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84" y="1628800"/>
            <a:ext cx="4126979" cy="3002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342900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127631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Mandelinka bramborová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00292" y="35247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95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33239" y="0"/>
            <a:ext cx="4896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masožravci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633" y="958080"/>
            <a:ext cx="3305944" cy="2252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88" y="958080"/>
            <a:ext cx="3679636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095" y="3861048"/>
            <a:ext cx="6035824" cy="283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45811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jestřáb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335699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liška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15716" y="630932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19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97169"/>
            <a:ext cx="4752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hmyzožravci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514" y="1412776"/>
            <a:ext cx="38100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34512"/>
            <a:ext cx="4130601" cy="2946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49" y="1416909"/>
            <a:ext cx="4177570" cy="2539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5049" y="4149080"/>
            <a:ext cx="2544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netopýr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4149080"/>
            <a:ext cx="2028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6309320"/>
            <a:ext cx="1656184" cy="371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71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94395" y="183449"/>
            <a:ext cx="52565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všežravci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4256087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417323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prase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986" y="3721746"/>
            <a:ext cx="3444974" cy="2388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630932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myš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36" y="1461988"/>
            <a:ext cx="3810000" cy="270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90736" y="4293096"/>
            <a:ext cx="2481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kachna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56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3105835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http://cs.wikipedia.org/wiki/Soubor:Lepus_americanus.jpg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1640" y="3768437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http://cs.wikipedia.org/wiki/Soubor:Colorado_potato_beetle.jpg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2459504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http://cs.wikipedia.org/wiki/Soubor:Vulpes_vulpes_standing_in_snow.jpg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331640" y="1815590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http://cs.wikipedia.org/wiki/Soubor:Accipiter_gentilisAAP045CA.jpg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31640" y="4414768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http://cs.wikipedia.org/wiki/Soubor:Esox_lucius_Prague_Vltava_1.jpg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31640" y="1052736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http://cs.wikipedia.org/wiki/Soubor:Landsvale.jpg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31640" y="5061099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http://cs.wikipedia.org/wiki/Soubor:European_mole_animal.jpg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5737556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http://cs.wikipedia.org/wiki/Soubor:Big-eared-townsend-fledermaus.jpg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116632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Zdroje textů a obrázků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46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87624" y="404664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http://cs.wikipedia.org/wiki/Soubor:Wild_Boar_Habbitat_3.jpg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7624" y="1268760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http://cs.wikipedia.org/wiki/Soubor:House_mouse.jpg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87624" y="1915090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cs.wikipedia.org/wiki/Soubor:Mallard_080508.jpg</a:t>
            </a:r>
            <a:endParaRPr lang="cs-CZ" dirty="0" smtClean="0"/>
          </a:p>
          <a:p>
            <a:r>
              <a:rPr lang="cs-CZ" dirty="0" smtClean="0"/>
              <a:t>Text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10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přijímání vody a potravy.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69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48</TotalTime>
  <Words>199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Tradeshow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8</cp:revision>
  <dcterms:created xsi:type="dcterms:W3CDTF">2012-04-26T13:04:29Z</dcterms:created>
  <dcterms:modified xsi:type="dcterms:W3CDTF">2012-06-29T14:47:13Z</dcterms:modified>
</cp:coreProperties>
</file>