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26B9214-6CA3-410F-854A-FF4C008C2456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4B0AFFC-00A8-43BB-948F-D6DEC66F9D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754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3139" y="2924944"/>
            <a:ext cx="8422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Autor: </a:t>
            </a:r>
            <a:r>
              <a:rPr lang="cs-CZ" sz="4000" dirty="0" err="1" smtClean="0">
                <a:latin typeface="Arial Black" pitchFamily="34" charset="0"/>
              </a:rPr>
              <a:t>Mgr</a:t>
            </a:r>
            <a:r>
              <a:rPr lang="cs-CZ" sz="4000" dirty="0" smtClean="0">
                <a:latin typeface="Arial Black" pitchFamily="34" charset="0"/>
              </a:rPr>
              <a:t> . Iveta Váňová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0058" y="3847400"/>
            <a:ext cx="80638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INOVACE_36_Růst a vývoj – žába, motýl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31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54871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Růst a vývoj- motýl , žába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65303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Motýl -&gt;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68760"/>
            <a:ext cx="6469945" cy="5388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249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917" y="0"/>
            <a:ext cx="4573084" cy="6856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74096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96" y="2983097"/>
            <a:ext cx="2329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motýlí housenky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452320" y="37751"/>
            <a:ext cx="1438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ousenka</a:t>
            </a:r>
            <a:endParaRPr lang="cs-CZ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52429"/>
            <a:ext cx="4674096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4" y="350557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motýl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84688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404664"/>
            <a:ext cx="15552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1. Vajíčko: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559412" y="790267"/>
            <a:ext cx="81170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 to drobný útvar, ve kterém probíhá vývoj housenky.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9590" y="1372126"/>
            <a:ext cx="18854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2. Housenka: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39552" y="1741458"/>
            <a:ext cx="811686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 vylíhnutí je housenka velká jen několik milimetrů.</a:t>
            </a:r>
          </a:p>
          <a:p>
            <a:r>
              <a:rPr lang="cs-CZ" dirty="0" smtClean="0"/>
              <a:t>Proto housenka okamžitě hledá svoji potravu, kterou se živí do svého zakuklení.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65615" y="3923764"/>
            <a:ext cx="1334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3. Kukla: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539552" y="4332847"/>
            <a:ext cx="71747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Probíhá zde přeměna housenky v motýla.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59174" y="4797152"/>
            <a:ext cx="17748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4. Dospělec: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59174" y="5306727"/>
            <a:ext cx="811084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Při líhnutí praská kukla ve švech podél tykadel, kolem hlavy a na hřbetě. </a:t>
            </a:r>
          </a:p>
          <a:p>
            <a:r>
              <a:rPr lang="cs-CZ" dirty="0" smtClean="0"/>
              <a:t>Motýl se okamžitě souká ven a snaží se, co nejrychleji zavěsit, aby mohl rozvinout svá doposud krátká a měkká křídla.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387" y="2893190"/>
            <a:ext cx="1639069" cy="218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560007"/>
            <a:ext cx="24003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6802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282714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Žába -&gt;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6712"/>
            <a:ext cx="9144000" cy="602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223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-9484"/>
            <a:ext cx="5652120" cy="4239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060" y="4273551"/>
            <a:ext cx="4943872" cy="2588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19512"/>
            <a:ext cx="4355976" cy="2869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9484"/>
            <a:ext cx="3491879" cy="4122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650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56436" y="907223"/>
            <a:ext cx="62798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http://wiki.rvp.cz/@api/deki/files/11671/=IMG_6177.JPG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984500" y="1419005"/>
            <a:ext cx="589175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http://wiki.rvp.cz/@api/deki/files/12249/=housenka.jpg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985035" y="1942225"/>
            <a:ext cx="589121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http://wiki.rvp.cz/@api/deki/files/11677/=IMG_6184.JPG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985035" y="2465445"/>
            <a:ext cx="725937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http://cs.wikipedia.org/wiki/Soubor:Kleiner_Fuchs_(Nymphalis_urticae).jpg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985036" y="2967335"/>
            <a:ext cx="76914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http://cs.wikipedia.org/wiki/Soubor:Aglais_urticae_-_Puppe_Tag_3_-_2_(HS).jpg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966282" y="3390515"/>
            <a:ext cx="671190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http://cs.wikipedia.org/wiki/Soubor:Corn_borer.jpg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947149" y="3752397"/>
            <a:ext cx="750399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http://zaba.webgarden.cz/image/515149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22448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Zdroje textů a obrázků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970735" y="4214062"/>
            <a:ext cx="72879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http://zaba.webgarden.cz/image/16172025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985036" y="4688485"/>
            <a:ext cx="464513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http://zaba.webgarden.cz/image/628338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985036" y="5178516"/>
            <a:ext cx="67839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http://cs.wikipedia.org/wiki/Soubor:Litoria_caerulea.jpg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947149" y="5595900"/>
            <a:ext cx="69279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http://nd03.jxs.cz/328/784/c014c4ea30_65544276_o2.jpg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56436" y="6073925"/>
            <a:ext cx="75039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Text: http</a:t>
            </a:r>
            <a:r>
              <a:rPr lang="cs-CZ" sz="1400" dirty="0"/>
              <a:t>://cs.wikipedia.org/wiki/Mot%C3%BDli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2000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vývoji a růstu živočichů.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74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91</TotalTime>
  <Words>265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User</cp:lastModifiedBy>
  <cp:revision>11</cp:revision>
  <dcterms:created xsi:type="dcterms:W3CDTF">2012-05-06T18:21:29Z</dcterms:created>
  <dcterms:modified xsi:type="dcterms:W3CDTF">2012-06-29T15:12:54Z</dcterms:modified>
</cp:coreProperties>
</file>