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2" r:id="rId8"/>
    <p:sldId id="264" r:id="rId9"/>
    <p:sldId id="267" r:id="rId10"/>
    <p:sldId id="261" r:id="rId11"/>
    <p:sldId id="263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24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A5F82-92CD-4282-A007-48AEF3AA7592}" type="datetimeFigureOut">
              <a:rPr lang="cs-CZ" smtClean="0"/>
              <a:t>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7B710-D9D9-435A-B343-A78BCEA5AF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61500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A5F82-92CD-4282-A007-48AEF3AA7592}" type="datetimeFigureOut">
              <a:rPr lang="cs-CZ" smtClean="0"/>
              <a:t>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7B710-D9D9-435A-B343-A78BCEA5AF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55290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A5F82-92CD-4282-A007-48AEF3AA7592}" type="datetimeFigureOut">
              <a:rPr lang="cs-CZ" smtClean="0"/>
              <a:t>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7B710-D9D9-435A-B343-A78BCEA5AF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59051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A5F82-92CD-4282-A007-48AEF3AA7592}" type="datetimeFigureOut">
              <a:rPr lang="cs-CZ" smtClean="0"/>
              <a:t>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7B710-D9D9-435A-B343-A78BCEA5AF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56361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A5F82-92CD-4282-A007-48AEF3AA7592}" type="datetimeFigureOut">
              <a:rPr lang="cs-CZ" smtClean="0"/>
              <a:t>5.5.2012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7B710-D9D9-435A-B343-A78BCEA5AF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5882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A5F82-92CD-4282-A007-48AEF3AA7592}" type="datetimeFigureOut">
              <a:rPr lang="cs-CZ" smtClean="0"/>
              <a:t>5.5.2012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7B710-D9D9-435A-B343-A78BCEA5AF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00153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A5F82-92CD-4282-A007-48AEF3AA7592}" type="datetimeFigureOut">
              <a:rPr lang="cs-CZ" smtClean="0"/>
              <a:t>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7B710-D9D9-435A-B343-A78BCEA5AF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57504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A5F82-92CD-4282-A007-48AEF3AA7592}" type="datetimeFigureOut">
              <a:rPr lang="cs-CZ" smtClean="0"/>
              <a:t>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7B710-D9D9-435A-B343-A78BCEA5AF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57682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A5F82-92CD-4282-A007-48AEF3AA7592}" type="datetimeFigureOut">
              <a:rPr lang="cs-CZ" smtClean="0"/>
              <a:t>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7B710-D9D9-435A-B343-A78BCEA5AF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77748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A5F82-92CD-4282-A007-48AEF3AA7592}" type="datetimeFigureOut">
              <a:rPr lang="cs-CZ" smtClean="0"/>
              <a:t>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7B710-D9D9-435A-B343-A78BCEA5AF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57896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A5F82-92CD-4282-A007-48AEF3AA7592}" type="datetimeFigureOut">
              <a:rPr lang="cs-CZ" smtClean="0"/>
              <a:t>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7B710-D9D9-435A-B343-A78BCEA5AF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4599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2000">
              <a:schemeClr val="accent1">
                <a:tint val="66000"/>
                <a:satMod val="160000"/>
                <a:lumMod val="88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135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CA5F82-92CD-4282-A007-48AEF3AA7592}" type="datetimeFigureOut">
              <a:rPr lang="cs-CZ" smtClean="0"/>
              <a:t>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E7B710-D9D9-435A-B343-A78BCEA5AF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0128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10.xml"/><Relationship Id="rId3" Type="http://schemas.openxmlformats.org/officeDocument/2006/relationships/slide" Target="slide4.xml"/><Relationship Id="rId7" Type="http://schemas.openxmlformats.org/officeDocument/2006/relationships/slide" Target="slide5.xml"/><Relationship Id="rId2" Type="http://schemas.openxmlformats.org/officeDocument/2006/relationships/slide" Target="slide3.xml"/><Relationship Id="rId1" Type="http://schemas.openxmlformats.org/officeDocument/2006/relationships/slideLayout" Target="../slideLayouts/slideLayout1.xml"/><Relationship Id="rId6" Type="http://schemas.openxmlformats.org/officeDocument/2006/relationships/slide" Target="slide7.xml"/><Relationship Id="rId5" Type="http://schemas.openxmlformats.org/officeDocument/2006/relationships/slide" Target="slide6.xml"/><Relationship Id="rId4" Type="http://schemas.openxmlformats.org/officeDocument/2006/relationships/slide" Target="slide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95" y="0"/>
            <a:ext cx="9144000" cy="1493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83139" y="2924944"/>
            <a:ext cx="84229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 Black" pitchFamily="34" charset="0"/>
              </a:rPr>
              <a:t>Autor: </a:t>
            </a:r>
            <a:r>
              <a:rPr lang="cs-CZ" sz="4000" dirty="0" err="1" smtClean="0">
                <a:latin typeface="Arial Black" pitchFamily="34" charset="0"/>
              </a:rPr>
              <a:t>Mgr</a:t>
            </a:r>
            <a:r>
              <a:rPr lang="cs-CZ" sz="4000" dirty="0" smtClean="0">
                <a:latin typeface="Arial Black" pitchFamily="34" charset="0"/>
              </a:rPr>
              <a:t> . Iveta Váňová</a:t>
            </a:r>
            <a:endParaRPr lang="cs-CZ" sz="40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0058" y="3847400"/>
            <a:ext cx="806388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VY_32_ INOVACE_37_Jak se pohybují</a:t>
            </a:r>
            <a:endParaRPr lang="cs-CZ" sz="40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0" y="6021288"/>
            <a:ext cx="91377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Vytvořeno v rámci projektu „EU peníze školám“.</a:t>
            </a:r>
          </a:p>
          <a:p>
            <a:r>
              <a:rPr lang="cs-CZ" dirty="0" smtClean="0"/>
              <a:t>OP VK oblast podpory 1.4 s názvem Zlepšení podmínek pro vzdělávání na základních školách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56609" y="2020195"/>
            <a:ext cx="48245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Jak se pohybují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354118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217975" y="260648"/>
            <a:ext cx="6264696" cy="830997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Jak se pohybují ? </a:t>
            </a:r>
            <a:endParaRPr lang="cs-CZ" sz="4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137524" y="1398533"/>
            <a:ext cx="74168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Zvířata se pohybují nejrůznějšími způsoby: chůzí, během, plazením, skoky, plaváním či létáním.</a:t>
            </a:r>
            <a:endParaRPr lang="cs-CZ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899592" y="3068960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hlinkClick r:id="rId2" action="ppaction://hlinksldjump"/>
              </a:rPr>
              <a:t>l</a:t>
            </a:r>
            <a:r>
              <a:rPr lang="cs-CZ" dirty="0" smtClean="0">
                <a:hlinkClick r:id="rId2" action="ppaction://hlinksldjump"/>
              </a:rPr>
              <a:t>étání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43808" y="2780928"/>
            <a:ext cx="29878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chůze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652120" y="2492896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4" action="ppaction://hlinksldjump"/>
              </a:rPr>
              <a:t>běh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143520" y="3858494"/>
            <a:ext cx="43702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5" action="ppaction://hlinksldjump"/>
              </a:rPr>
              <a:t>plazení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189316" y="5282271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6" action="ppaction://hlinksldjump"/>
              </a:rPr>
              <a:t>skákání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266928" y="4942525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7" action="ppaction://hlinksldjump"/>
              </a:rPr>
              <a:t>plavání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203032" y="6021288"/>
            <a:ext cx="2473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8" action="ppaction://hlinksldjump"/>
              </a:rPr>
              <a:t>konec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6603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694834">
            <a:off x="3738867" y="210947"/>
            <a:ext cx="8229600" cy="1143000"/>
          </a:xfrm>
        </p:spPr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</a:t>
            </a: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étání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1914" y="3637646"/>
            <a:ext cx="3698046" cy="2850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9664" y="6488521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Kos černý</a:t>
            </a:r>
            <a:endParaRPr lang="cs-CZ" dirty="0"/>
          </a:p>
        </p:txBody>
      </p:sp>
      <p:pic>
        <p:nvPicPr>
          <p:cNvPr id="1027" name="Picture 3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807" y="373306"/>
            <a:ext cx="2838880" cy="37936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0431" y="3974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Čáp bílý</a:t>
            </a: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4885" y="56812"/>
            <a:ext cx="2744040" cy="37936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919706" y="3852786"/>
            <a:ext cx="13045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Kakadu </a:t>
            </a:r>
            <a:r>
              <a:rPr lang="cs-CZ" dirty="0" err="1" smtClean="0"/>
              <a:t>inka</a:t>
            </a:r>
            <a:endParaRPr lang="cs-CZ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6072" y="4183709"/>
            <a:ext cx="3593976" cy="248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0" y="6488521"/>
            <a:ext cx="157607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Čáp černokrký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9396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1049028">
            <a:off x="3761515" y="102328"/>
            <a:ext cx="8229600" cy="1143000"/>
          </a:xfrm>
        </p:spPr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chůze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614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0648"/>
            <a:ext cx="3425317" cy="25647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79512" y="2875002"/>
            <a:ext cx="151509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Ježek západní.</a:t>
            </a:r>
            <a:endParaRPr lang="cs-CZ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149080"/>
            <a:ext cx="3317459" cy="24974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854835" y="3613666"/>
            <a:ext cx="218675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Želva zelenavá-mládě</a:t>
            </a:r>
            <a:endParaRPr lang="cs-CZ" dirty="0"/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235042"/>
            <a:ext cx="4525921" cy="34114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843808" y="2876101"/>
            <a:ext cx="156901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Medvěd brtník</a:t>
            </a:r>
            <a:endParaRPr lang="cs-CZ" dirty="0"/>
          </a:p>
        </p:txBody>
      </p:sp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035633"/>
            <a:ext cx="3055159" cy="2025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4688487" y="476672"/>
            <a:ext cx="168405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Ještěrka obecná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6928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1252585">
            <a:off x="3641428" y="177285"/>
            <a:ext cx="8229600" cy="1143000"/>
          </a:xfrm>
        </p:spPr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plavání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2050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36372"/>
            <a:ext cx="3810000" cy="2652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42394" y="3011533"/>
            <a:ext cx="31230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Žralok bílý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075195"/>
            <a:ext cx="4962128" cy="24128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7236296" y="6488030"/>
            <a:ext cx="134511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Kapr obecný</a:t>
            </a:r>
            <a:endParaRPr lang="cs-CZ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2020" y="1442988"/>
            <a:ext cx="3449960" cy="19751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6477000" y="3429000"/>
            <a:ext cx="137332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Štika obecná</a:t>
            </a:r>
            <a:endParaRPr lang="cs-CZ" dirty="0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006" y="3798332"/>
            <a:ext cx="3127012" cy="23585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1115616" y="6159211"/>
            <a:ext cx="153375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Skalára vysoká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2941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993786">
            <a:off x="3700084" y="185810"/>
            <a:ext cx="8229600" cy="1143000"/>
          </a:xfrm>
        </p:spPr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plazení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332" y="260648"/>
            <a:ext cx="4026024" cy="2682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0" y="3059668"/>
            <a:ext cx="144135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obra indická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021578"/>
            <a:ext cx="4104456" cy="30783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571999" y="652990"/>
            <a:ext cx="14137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 smtClean="0"/>
              <a:t>Taipan</a:t>
            </a:r>
            <a:r>
              <a:rPr lang="cs-CZ" dirty="0" smtClean="0"/>
              <a:t> menší</a:t>
            </a:r>
            <a:endParaRPr lang="cs-CZ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676537"/>
            <a:ext cx="3168352" cy="3168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275856" y="6525344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Krajta </a:t>
            </a:r>
            <a:r>
              <a:rPr lang="cs-CZ" dirty="0" smtClean="0"/>
              <a:t>tygrovaná</a:t>
            </a:r>
            <a:endParaRPr lang="cs-CZ" dirty="0"/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905556"/>
            <a:ext cx="3639457" cy="27191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923928" y="4581128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Slepýš křehký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80784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874696">
            <a:off x="3791283" y="197832"/>
            <a:ext cx="8229600" cy="1143000"/>
          </a:xfrm>
        </p:spPr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skákání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4098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3449960" cy="2552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96280" y="2743980"/>
            <a:ext cx="14793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Skokan hnědý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159405"/>
            <a:ext cx="3031431" cy="26095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4317174" y="6399626"/>
            <a:ext cx="161928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Kobylka </a:t>
            </a:r>
            <a:r>
              <a:rPr lang="cs-CZ" dirty="0" smtClean="0"/>
              <a:t>zelená</a:t>
            </a:r>
            <a:endParaRPr lang="cs-CZ" dirty="0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117" y="3501876"/>
            <a:ext cx="4098032" cy="27354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289381" y="6237312"/>
            <a:ext cx="129317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Klokan rudý</a:t>
            </a:r>
            <a:endParaRPr lang="cs-CZ" dirty="0"/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3431" y="1470279"/>
            <a:ext cx="4386064" cy="29167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4139952" y="1095793"/>
            <a:ext cx="154401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Gorila obecná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0165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869941">
            <a:off x="3791947" y="192521"/>
            <a:ext cx="8229600" cy="1143000"/>
          </a:xfrm>
        </p:spPr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běhání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7170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07" y="-35171"/>
            <a:ext cx="4201553" cy="28623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040270" y="2841803"/>
            <a:ext cx="13781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Liška obecná</a:t>
            </a:r>
            <a:endParaRPr lang="cs-CZ" dirty="0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8600" y="3875476"/>
            <a:ext cx="4386064" cy="29825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966087" y="3403661"/>
            <a:ext cx="14260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Gepard štíhlý</a:t>
            </a:r>
            <a:endParaRPr lang="cs-CZ" dirty="0"/>
          </a:p>
        </p:txBody>
      </p:sp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1116" y="3875476"/>
            <a:ext cx="4477680" cy="2985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7464" y="812513"/>
            <a:ext cx="3022847" cy="27723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4571999" y="459406"/>
            <a:ext cx="113088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Zajíc polní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9618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Metodický postup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43608" y="1556792"/>
            <a:ext cx="561662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Při spuštění prezentace se objeví stránka , jak se pohybují živočichové . </a:t>
            </a:r>
          </a:p>
          <a:p>
            <a:r>
              <a:rPr lang="cs-CZ" sz="2800" dirty="0" smtClean="0"/>
              <a:t>Kliknutím na určitý pohyb se objeví stránka se živočichy .</a:t>
            </a:r>
          </a:p>
          <a:p>
            <a:r>
              <a:rPr lang="cs-CZ" sz="2800" dirty="0" smtClean="0"/>
              <a:t>Abychom se vrátili zpátky musí se kliknout na první zvíře vlevo nahoře . </a:t>
            </a:r>
          </a:p>
          <a:p>
            <a:r>
              <a:rPr lang="cs-CZ" sz="2800" dirty="0" smtClean="0"/>
              <a:t>Tento postup je použit u všech stránek .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895579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171400"/>
            <a:ext cx="8229600" cy="1143000"/>
          </a:xfrm>
        </p:spPr>
        <p:txBody>
          <a:bodyPr/>
          <a:lstStyle/>
          <a:p>
            <a:r>
              <a:rPr lang="cs-CZ" dirty="0" smtClean="0"/>
              <a:t>Zdroje textů a obrázků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95536" y="764704"/>
            <a:ext cx="460638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http://cs.wikipedia.org/wiki/Soubor:Solsort.jpg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60156" y="1136453"/>
            <a:ext cx="485991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http://cs.wikipedia.org/wiki/Soubor:Cap_bily.jpg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95536" y="1505785"/>
            <a:ext cx="62464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http://cs.wikipedia.org/wiki/Soubor:Cacatua_leadbeateri.jpg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03742" y="1919097"/>
            <a:ext cx="603041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http://cs.wikipedia.org/wiki/Soubor:JabiruMcArthurRiver.jpg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20332" y="2304700"/>
            <a:ext cx="52383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http://cs.wikipedia.org/wiki/Soubor:White_shark.jpg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03742" y="2685792"/>
            <a:ext cx="73200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http://cs.wikipedia.org/wiki/Soubor:Caprinus_carpio_Prague_Vltava_1.jpg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20332" y="3055124"/>
            <a:ext cx="732822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http://cs.wikipedia.org/wiki/Soubor:Esox_lucius_Prague_Vltava_2.jpg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20332" y="3424456"/>
            <a:ext cx="66784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http://cs.wikipedia.org/wiki/Soubor:Pterophyllum_altum.jpg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440789" y="3793788"/>
            <a:ext cx="6858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http://cs.wikipedia.org/wiki/Soubor:Indian_cobra.jpg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440789" y="4137610"/>
            <a:ext cx="87838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http://cs.wikipedia.org/wiki/Soubor:Fierce_Snake-Oxyuranus_microlepidotus.jpg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460292" y="4506600"/>
            <a:ext cx="728826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http://cs.wikipedia.org/wiki/Soubor:Python_molure_13.JPG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456666" y="4855347"/>
            <a:ext cx="627557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http://cs.wikipedia.org/wiki/Soubor:Anguidae.jpg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442036" y="5224679"/>
            <a:ext cx="87019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http://cs.wikipedia.org/wiki/Soubor:European_Common_Frog_Rana_temporaria_(cropped).jpg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453928" y="5983847"/>
            <a:ext cx="721964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http://cs.wikipedia.org/wiki/Soubor:Tettigonia_viridissima_AB.jpg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2454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9512" y="188640"/>
            <a:ext cx="813690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http://cs.wikipedia.org/wiki/Soubor:Red_kangaroo_-_melbourne_zoo.jpg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06089" y="557972"/>
            <a:ext cx="56703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http://cs.wikipedia.org/wiki/Soubor:Gorilla_.jpg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71484" y="945529"/>
            <a:ext cx="69847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http://cs.wikipedia.org/wiki/Soubor:Erinaceus_europaeus_LC0119.jpg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86649" y="1317278"/>
            <a:ext cx="62464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http://cs.wikipedia.org/wiki/Soubor:Testudooos_008.jpg-.jpg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88252" y="1689027"/>
            <a:ext cx="88482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http://cs.wikipedia.org/wiki/Soubor:Brown_bear_(Ursus_arctos_arctos)_running.jpg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96458" y="2058359"/>
            <a:ext cx="862401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http://cs.wikipedia.org/wiki/Soubor:Lacerta_agilis_1_(Marek_Szczepanek).jpg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24700" y="2416253"/>
            <a:ext cx="859577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http://cs.wikipedia.org/wiki/Soubor:Vulpes_vulpes_standing_in_snow.jpg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44827" y="2771231"/>
            <a:ext cx="85756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http://cs.wikipedia.org/wiki/Soubor:Two_cheetahs_together.jpg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69978" y="3105835"/>
            <a:ext cx="804643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http://cs.wikipedia.org/wiki/Soubor:Panthera_tigris_amoyensis.jpg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320014" y="3475167"/>
            <a:ext cx="835644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http://cs.wikipedia.org/wiki/Soubor:01-sfel-08-009a_-_crop.jpg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20014" y="4005064"/>
            <a:ext cx="66282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Text vlastní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4775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620688"/>
            <a:ext cx="7488832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ytvořeno jako DUM do předmětu prvouka na ZŠ a MŠ 17.listopadu 1325, Mladá Boleslav pro třetí ročník základní školy.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Materiál slouží k doplnění učiva o pohybu živočichů.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Wingdings" pitchFamily="2" charset="2"/>
              <a:buChar char="Ø"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Materiál doporučuji prezentovat pomocí interaktivní tabule.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Materiál byl vytvořen a pilotován ve II. pololetí školního roku 2011/2012.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0938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</TotalTime>
  <Words>312</Words>
  <Application>Microsoft Office PowerPoint</Application>
  <PresentationFormat>Předvádění na obrazovce (4:3)</PresentationFormat>
  <Paragraphs>82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létání</vt:lpstr>
      <vt:lpstr>chůze</vt:lpstr>
      <vt:lpstr>plavání</vt:lpstr>
      <vt:lpstr>plazení</vt:lpstr>
      <vt:lpstr>skákání</vt:lpstr>
      <vt:lpstr>běhání</vt:lpstr>
      <vt:lpstr>Metodický postup</vt:lpstr>
      <vt:lpstr>Zdroje textů a obrázků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Asus</cp:lastModifiedBy>
  <cp:revision>9</cp:revision>
  <dcterms:created xsi:type="dcterms:W3CDTF">2012-05-02T16:09:04Z</dcterms:created>
  <dcterms:modified xsi:type="dcterms:W3CDTF">2012-05-05T11:19:16Z</dcterms:modified>
</cp:coreProperties>
</file>