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56" r:id="rId3"/>
    <p:sldId id="257" r:id="rId4"/>
    <p:sldId id="259" r:id="rId5"/>
    <p:sldId id="260" r:id="rId6"/>
    <p:sldId id="261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70319-1D30-4F24-96FC-7AB91BCA60F3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9E6E1E-7756-4941-8DAD-88F17AF94F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818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BB91FF4-3F68-4EF1-8BC8-2A3D057412DC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067BDCD-69AA-43C3-8342-9C3E6596B0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6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0544" y="3068960"/>
            <a:ext cx="8422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Autor: </a:t>
            </a:r>
            <a:r>
              <a:rPr lang="cs-CZ" sz="4000" dirty="0" err="1" smtClean="0">
                <a:latin typeface="Arial Black" pitchFamily="34" charset="0"/>
              </a:rPr>
              <a:t>Mgr</a:t>
            </a:r>
            <a:r>
              <a:rPr lang="cs-CZ" sz="4000" dirty="0" smtClean="0">
                <a:latin typeface="Arial Black" pitchFamily="34" charset="0"/>
              </a:rPr>
              <a:t> . Iveta Váňová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0058" y="3847400"/>
            <a:ext cx="80638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INOVACE_39_Vyšlechtěná zvířata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6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393692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Vyšlechtěná zvířata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484783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p</a:t>
            </a:r>
            <a:r>
              <a:rPr lang="cs-CZ" sz="3600" b="1" dirty="0" smtClean="0"/>
              <a:t>ro radost                              pro užitek </a:t>
            </a:r>
            <a:endParaRPr lang="cs-CZ" sz="3600" b="1" dirty="0"/>
          </a:p>
        </p:txBody>
      </p:sp>
      <p:pic>
        <p:nvPicPr>
          <p:cNvPr id="5123" name="Picture 3" descr="C:\Users\Asus\AppData\Local\Microsoft\Windows\Temporary Internet Files\Content.IE5\GQM8XDHM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1260"/>
            <a:ext cx="4535996" cy="301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sus\AppData\Local\Microsoft\Windows\Temporary Internet Files\Content.IE5\IFY4LPZC\MP90043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43599"/>
            <a:ext cx="4572000" cy="303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59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143000"/>
          </a:xfrm>
        </p:spPr>
        <p:txBody>
          <a:bodyPr/>
          <a:lstStyle/>
          <a:p>
            <a:r>
              <a:rPr lang="cs-CZ" dirty="0" smtClean="0"/>
              <a:t>pro radost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3696743" cy="2769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486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pes</a:t>
            </a:r>
            <a:endParaRPr lang="cs-CZ" dirty="0"/>
          </a:p>
        </p:txBody>
      </p:sp>
      <p:pic>
        <p:nvPicPr>
          <p:cNvPr id="1027" name="Picture 3" descr="C:\Users\Asus\AppData\Local\Microsoft\Windows\Temporary Internet Files\Content.IE5\GQM8XDHM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048" y="0"/>
            <a:ext cx="2688952" cy="195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04718" y="9087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pic>
        <p:nvPicPr>
          <p:cNvPr id="1028" name="Picture 4" descr="C:\Users\Asus\AppData\Local\Microsoft\Windows\Temporary Internet Files\Content.IE5\583DQ5M6\MP9004066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sus\AppData\Local\Microsoft\Windows\Temporary Internet Files\Content.IE5\14JV2MKJ\MP900427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088" y="3509823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sus\AppData\Local\Microsoft\Windows\Temporary Internet Files\Content.IE5\GQM8XDHM\MP9004276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577" y="1772816"/>
            <a:ext cx="283064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60902" y="4625752"/>
            <a:ext cx="157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křeček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92279" y="3068960"/>
            <a:ext cx="1343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morče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4123" y="6500396"/>
            <a:ext cx="1968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papoušek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49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554" y="-459432"/>
            <a:ext cx="8229600" cy="114300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 užitek</a:t>
            </a:r>
            <a:endParaRPr lang="cs-CZ" dirty="0"/>
          </a:p>
        </p:txBody>
      </p:sp>
      <p:pic>
        <p:nvPicPr>
          <p:cNvPr id="2050" name="Picture 2" descr="C:\Users\Asus\AppData\Local\Microsoft\Windows\Temporary Internet Files\Content.IE5\14JV2MKJ\MP9004140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268" y="2593742"/>
            <a:ext cx="3637384" cy="242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sus\AppData\Local\Microsoft\Windows\Temporary Internet Files\Content.IE5\583DQ5M6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012" y="661107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3110539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Slepice -  vajíčka , maso</a:t>
            </a:r>
            <a:endParaRPr lang="cs-CZ" dirty="0"/>
          </a:p>
        </p:txBody>
      </p:sp>
      <p:pic>
        <p:nvPicPr>
          <p:cNvPr id="2052" name="Picture 4" descr="C:\Users\Asus\AppData\Local\Microsoft\Windows\Temporary Internet Files\Content.IE5\IFY4LPZC\MP9001786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012" y="422108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3643981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rase- </a:t>
            </a:r>
            <a:r>
              <a:rPr lang="cs-CZ" dirty="0" smtClean="0"/>
              <a:t>štětiny, maso, </a:t>
            </a:r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31788" y="198901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ráva – </a:t>
            </a:r>
            <a:r>
              <a:rPr lang="cs-CZ" dirty="0" smtClean="0"/>
              <a:t>mléko, maso, </a:t>
            </a:r>
            <a:r>
              <a:rPr lang="cs-CZ" dirty="0" smtClean="0"/>
              <a:t>kůže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525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2791197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28124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oza – </a:t>
            </a:r>
            <a:r>
              <a:rPr lang="cs-CZ" dirty="0" smtClean="0"/>
              <a:t>mléko, </a:t>
            </a:r>
            <a:r>
              <a:rPr lang="cs-CZ" dirty="0" smtClean="0"/>
              <a:t>kůže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638" y="139768"/>
            <a:ext cx="2913857" cy="442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52908" y="4686477"/>
            <a:ext cx="2491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vce – </a:t>
            </a:r>
            <a:r>
              <a:rPr lang="cs-CZ" dirty="0" smtClean="0"/>
              <a:t>maso, mléko, srst, </a:t>
            </a:r>
            <a:r>
              <a:rPr lang="cs-CZ" dirty="0" smtClean="0"/>
              <a:t>kůže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115" y="872563"/>
            <a:ext cx="3165525" cy="418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3888" y="522920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usa – </a:t>
            </a:r>
            <a:r>
              <a:rPr lang="cs-CZ" dirty="0" smtClean="0"/>
              <a:t>maso, </a:t>
            </a:r>
            <a:r>
              <a:rPr lang="cs-CZ" dirty="0" smtClean="0"/>
              <a:t>peří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322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3561" y="1330014"/>
            <a:ext cx="4242048" cy="3181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479715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rálík – </a:t>
            </a:r>
            <a:r>
              <a:rPr lang="cs-CZ" dirty="0" smtClean="0"/>
              <a:t>maso, </a:t>
            </a:r>
            <a:r>
              <a:rPr lang="cs-CZ" dirty="0" smtClean="0"/>
              <a:t>kůže</a:t>
            </a:r>
            <a:endParaRPr lang="cs-CZ" dirty="0"/>
          </a:p>
        </p:txBody>
      </p:sp>
      <p:pic>
        <p:nvPicPr>
          <p:cNvPr id="4100" name="Picture 4" descr="C:\Users\Asus\AppData\Local\Microsoft\Windows\Temporary Internet Files\Content.IE5\GQM8XDHM\MP9002629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0480"/>
            <a:ext cx="3672408" cy="544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94928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ůň – pomáhá při práci na </a:t>
            </a:r>
            <a:r>
              <a:rPr lang="cs-CZ" dirty="0" smtClean="0"/>
              <a:t>polích, </a:t>
            </a:r>
            <a:r>
              <a:rPr lang="cs-CZ" dirty="0" smtClean="0"/>
              <a:t>v lese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42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http://cs.wikipedia.org/wiki/Soubor:Helos_11.jpg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8431" y="167103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http://cs.wikipedia.org/wiki/Soubor:Irish_Goat.jpg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869" y="23474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http://cs.wikipedia.org/wiki/Soubor:Flock_of_sheep.jpg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0135" y="303780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http://cs.wikipedia.org/wiki/Soubor:Domestic_Goose.jpg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88431" y="373411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http://cs.wikipedia.org/wiki/Soubor:Kaninchen3.jpg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8431" y="4380448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obrázků z </a:t>
            </a:r>
            <a:r>
              <a:rPr lang="cs-CZ" dirty="0" smtClean="0"/>
              <a:t>galerie 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0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vyšlechtěných zvířatech.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25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52</TotalTime>
  <Words>174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Prezentace aplikace PowerPoint</vt:lpstr>
      <vt:lpstr>pro radost</vt:lpstr>
      <vt:lpstr>pro užitek</vt:lpstr>
      <vt:lpstr>Prezentace aplikace PowerPoint</vt:lpstr>
      <vt:lpstr>Prezentace aplikace PowerPoint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9</cp:revision>
  <dcterms:created xsi:type="dcterms:W3CDTF">2012-05-12T18:39:32Z</dcterms:created>
  <dcterms:modified xsi:type="dcterms:W3CDTF">2012-06-29T15:28:02Z</dcterms:modified>
</cp:coreProperties>
</file>