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456505F-538F-4408-A862-0511AF34A338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8A3A571-567D-46B7-B9E1-7C630591633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55" y="-43663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2204864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Změny látek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9561" y="3356992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Iveta Váňová</a:t>
            </a:r>
            <a:endParaRPr lang="cs-CZ" sz="48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4444596"/>
            <a:ext cx="86327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_32_</a:t>
            </a:r>
            <a:r>
              <a:rPr lang="cs-CZ" sz="4400" dirty="0" smtClean="0"/>
              <a:t>INOVACE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_42_</a:t>
            </a:r>
            <a:r>
              <a:rPr lang="cs-CZ" sz="4400" dirty="0" smtClean="0"/>
              <a:t> Změny látek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0" y="6247306"/>
            <a:ext cx="916861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v rámci projektu „EU peníze školám“.</a:t>
            </a:r>
          </a:p>
          <a:p>
            <a:r>
              <a:rPr lang="cs-CZ" sz="1600" dirty="0" smtClean="0"/>
              <a:t>OP VK oblast podpory 1.4 s názvem Zlepšení podmínek pro vzdělávání na základních školách.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8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530215"/>
            <a:ext cx="8229600" cy="1524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5025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Každá surovina, z níž je určitá věc vyrobena patří do skupiny:</a:t>
            </a:r>
          </a:p>
          <a:p>
            <a:pPr marL="0" indent="0" algn="ctr">
              <a:buNone/>
            </a:pPr>
            <a:endParaRPr lang="cs-CZ" sz="32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1. </a:t>
            </a:r>
            <a:r>
              <a:rPr lang="cs-CZ" sz="4400" dirty="0" smtClean="0">
                <a:solidFill>
                  <a:srgbClr val="C00000"/>
                </a:solidFill>
              </a:rPr>
              <a:t>látky pevné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    2. </a:t>
            </a:r>
            <a:r>
              <a:rPr lang="cs-CZ" sz="4400" dirty="0" smtClean="0">
                <a:solidFill>
                  <a:srgbClr val="C00000"/>
                </a:solidFill>
              </a:rPr>
              <a:t>látky kapalné</a:t>
            </a:r>
            <a:endParaRPr lang="cs-CZ" sz="44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bg1"/>
                </a:solidFill>
              </a:rPr>
              <a:t>  3. </a:t>
            </a:r>
            <a:r>
              <a:rPr lang="cs-CZ" sz="4400" dirty="0" smtClean="0">
                <a:solidFill>
                  <a:srgbClr val="C00000"/>
                </a:solidFill>
              </a:rPr>
              <a:t>látky plynné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78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285769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Látky pevné</a:t>
            </a:r>
            <a:endParaRPr lang="cs-CZ" sz="48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58050" y="242088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této skupiny patří i látky sypké.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98" y="1467263"/>
            <a:ext cx="3660998" cy="3660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41381"/>
            <a:ext cx="5276631" cy="236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598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188640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Látky kapalné</a:t>
            </a:r>
            <a:endParaRPr lang="cs-CZ" sz="48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89" y="926767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462" y="1369679"/>
            <a:ext cx="4048125" cy="482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5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260648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54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Látka plynná</a:t>
            </a:r>
            <a:endParaRPr lang="cs-CZ" sz="54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13" y="1717043"/>
            <a:ext cx="4068452" cy="4860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2564904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Vodní pára je neviditelná. Nevidíme ji , ale její proměnu pozorujeme.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39101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332656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Změny látek</a:t>
            </a:r>
            <a:endParaRPr lang="cs-CZ" sz="44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2761" y="1268759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Voda jako látka kapalná – tekoucí voda v řekách , mořích , pitná voda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432" y="301824"/>
            <a:ext cx="2041409" cy="306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2761" y="299460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Voda jako látka pevná-led , sníh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77562"/>
            <a:ext cx="3137925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64088" y="573325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Voda jako látka </a:t>
            </a:r>
            <a:r>
              <a:rPr lang="cs-CZ" dirty="0" err="1" smtClean="0"/>
              <a:t>plynná-vodní</a:t>
            </a:r>
            <a:r>
              <a:rPr lang="cs-CZ" dirty="0" smtClean="0"/>
              <a:t> pára(je neviditelná)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61" y="4131283"/>
            <a:ext cx="4030588" cy="260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73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4716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http://photo-gallery.blog.cz/0908/vodni-para-water-vapor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2059" y="17728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http://cs.wikipedia.org/wiki/Soubor:Fresh_snow.JPG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http://cs.wikipedia.org/wiki/Soubor:Drinking_water.jpg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39552" y="33569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http://geologie.vsb.cz/loziska/suroviny/ropa/plasty.jpg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41490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http://cs.wikipedia.org/wiki/Soubor:The_lumberjack_was_here.jpg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3585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http://cs.wikipedia.org/wiki/Soubor:R%C5%AF%C5%BEov%C3%A1_limon%C3%A1da.jpg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3585" y="58052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http://www.domaci-napady.cz/wp-content/uploads/2009/07/ledovy-caj-ice-tea.jpg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26360" y="1772816"/>
            <a:ext cx="3401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http://www.facebook.com/photo.php?fbid=117580888278011&amp;set=a.146068425429257.21353.117580244944742&amp;type=3&amp;theater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116632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Zdroje textů a obrázků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2731" y="368015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56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836712"/>
            <a:ext cx="66247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ytvořeno jako DUM do předmětu prvouka na ZŠ a MŠ 17.listopadu 1325, Mladá Boleslav pro třetí ročník základní školy.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slouží k doplnění učiva o vlastnostech látek.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doporučuji prezentovat pomocí </a:t>
            </a:r>
            <a:r>
              <a:rPr lang="cs-CZ" sz="2400" dirty="0"/>
              <a:t> </a:t>
            </a:r>
            <a:r>
              <a:rPr lang="cs-CZ" sz="2400" dirty="0" smtClean="0"/>
              <a:t>interaktivní tabule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byl vytvořen a </a:t>
            </a:r>
            <a:r>
              <a:rPr lang="cs-CZ" sz="2400" smtClean="0"/>
              <a:t>pilotován </a:t>
            </a:r>
            <a:r>
              <a:rPr lang="cs-CZ" sz="2400" smtClean="0"/>
              <a:t>v </a:t>
            </a:r>
            <a:r>
              <a:rPr lang="cs-CZ" sz="2400" dirty="0" smtClean="0"/>
              <a:t>I. pololetí školního roku 2011/2012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50450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116</TotalTime>
  <Words>200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12</cp:revision>
  <dcterms:created xsi:type="dcterms:W3CDTF">2011-11-25T20:26:44Z</dcterms:created>
  <dcterms:modified xsi:type="dcterms:W3CDTF">2011-12-02T09:02:18Z</dcterms:modified>
</cp:coreProperties>
</file>