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  <a:srgbClr val="FF66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DB662-2621-4BA4-A9CB-207F6EB8E9E7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497B9-0D25-4595-A2D4-E2769684C17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DB662-2621-4BA4-A9CB-207F6EB8E9E7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497B9-0D25-4595-A2D4-E2769684C17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DB662-2621-4BA4-A9CB-207F6EB8E9E7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497B9-0D25-4595-A2D4-E2769684C17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DB662-2621-4BA4-A9CB-207F6EB8E9E7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497B9-0D25-4595-A2D4-E2769684C17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DB662-2621-4BA4-A9CB-207F6EB8E9E7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497B9-0D25-4595-A2D4-E2769684C17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DB662-2621-4BA4-A9CB-207F6EB8E9E7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497B9-0D25-4595-A2D4-E2769684C17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DB662-2621-4BA4-A9CB-207F6EB8E9E7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497B9-0D25-4595-A2D4-E2769684C17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DB662-2621-4BA4-A9CB-207F6EB8E9E7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497B9-0D25-4595-A2D4-E2769684C17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DB662-2621-4BA4-A9CB-207F6EB8E9E7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61497B9-0D25-4595-A2D4-E2769684C171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DB662-2621-4BA4-A9CB-207F6EB8E9E7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497B9-0D25-4595-A2D4-E2769684C17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DB662-2621-4BA4-A9CB-207F6EB8E9E7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497B9-0D25-4595-A2D4-E2769684C17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88DB662-2621-4BA4-A9CB-207F6EB8E9E7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61497B9-0D25-4595-A2D4-E2769684C171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lker.com/clipart-74576.html" TargetMode="External"/><Relationship Id="rId3" Type="http://schemas.openxmlformats.org/officeDocument/2006/relationships/hyperlink" Target="http://cs.wikipedia.org/wiki/Speci%C3%A1ln%C3%AD:Zdroje_knih/8073000261" TargetMode="External"/><Relationship Id="rId7" Type="http://schemas.openxmlformats.org/officeDocument/2006/relationships/hyperlink" Target="http://cs.wikipedia.org/wiki/Soubor:Rainforest_Fatu_Hiva.jpg" TargetMode="External"/><Relationship Id="rId2" Type="http://schemas.openxmlformats.org/officeDocument/2006/relationships/hyperlink" Target="http://cs.wikipedia.org/wiki/BEN_-_technick%C3%A1_literatur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Moos_5769.jpg" TargetMode="External"/><Relationship Id="rId5" Type="http://schemas.openxmlformats.org/officeDocument/2006/relationships/hyperlink" Target="https://sites.google.com/site/dochepo/seznam-pokusua/horeni-pod-sklenici" TargetMode="External"/><Relationship Id="rId4" Type="http://schemas.openxmlformats.org/officeDocument/2006/relationships/hyperlink" Target="http://www.zschemie.euweb.cz/smesi/smesi1.html" TargetMode="External"/><Relationship Id="rId9" Type="http://schemas.openxmlformats.org/officeDocument/2006/relationships/hyperlink" Target="http://cs.wikipedia.org/wiki/Soubor:22_Regen_ubt.jpeg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-1980728" y="1769382"/>
            <a:ext cx="7772400" cy="1470025"/>
          </a:xfrm>
        </p:spPr>
        <p:txBody>
          <a:bodyPr/>
          <a:lstStyle/>
          <a:p>
            <a:r>
              <a:rPr lang="cs-CZ" dirty="0" smtClean="0"/>
              <a:t>Vzduch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46" y="-30654"/>
            <a:ext cx="9144000" cy="149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187624" y="4293096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VY_32_ INOVACE_45_Vzduch</a:t>
            </a:r>
            <a:endParaRPr lang="cs-CZ" sz="4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0" y="6021288"/>
            <a:ext cx="91377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Vytvořeno v rámci projektu „EU peníze školám“.</a:t>
            </a:r>
          </a:p>
          <a:p>
            <a:r>
              <a:rPr lang="cs-CZ" dirty="0" smtClean="0"/>
              <a:t>OP VK oblast podpory 1.4 s názvem Zlepšení podmínek pro vzdělávání na základních školách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763688" y="3239407"/>
            <a:ext cx="65527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Autor: </a:t>
            </a:r>
            <a:r>
              <a:rPr lang="cs-CZ" sz="4000" dirty="0" err="1" smtClean="0"/>
              <a:t>Mgr</a:t>
            </a:r>
            <a:r>
              <a:rPr lang="cs-CZ" sz="4000" dirty="0" smtClean="0"/>
              <a:t> . Iveta Váňová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566976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prstTxWarp prst="textWave2">
              <a:avLst/>
            </a:prstTxWarp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Vzduch</a:t>
            </a:r>
            <a:endParaRPr lang="cs-CZ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je nezbytnou podmínkou života</a:t>
            </a:r>
          </a:p>
          <a:p>
            <a:r>
              <a:rPr lang="cs-CZ" sz="2400" dirty="0"/>
              <a:t>j</a:t>
            </a:r>
            <a:r>
              <a:rPr lang="cs-CZ" sz="2400" dirty="0" smtClean="0"/>
              <a:t>e všude kolem nás – tvoří obal Země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</a:t>
            </a:r>
            <a:r>
              <a:rPr lang="cs-CZ" sz="2400" dirty="0" smtClean="0"/>
              <a:t> rostliny</a:t>
            </a:r>
            <a:r>
              <a:rPr lang="cs-CZ" sz="2400" dirty="0" smtClean="0"/>
              <a:t>, živočichové i člověk potřebují k dýchání </a:t>
            </a:r>
            <a:r>
              <a:rPr lang="cs-CZ" sz="2400" dirty="0" smtClean="0">
                <a:solidFill>
                  <a:srgbClr val="FF0000"/>
                </a:solidFill>
              </a:rPr>
              <a:t>kyslík </a:t>
            </a:r>
          </a:p>
          <a:p>
            <a:pPr marL="0" indent="0">
              <a:buNone/>
            </a:pP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                             Složení vzduchu</a:t>
            </a:r>
            <a:endParaRPr lang="cs-CZ" sz="2400" dirty="0" smtClean="0"/>
          </a:p>
          <a:p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931"/>
          <a:stretch/>
        </p:blipFill>
        <p:spPr bwMode="auto">
          <a:xfrm>
            <a:off x="971600" y="3717032"/>
            <a:ext cx="6984776" cy="2436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965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616510"/>
            <a:ext cx="8492221" cy="6381328"/>
          </a:xfrm>
        </p:spPr>
        <p:txBody>
          <a:bodyPr/>
          <a:lstStyle/>
          <a:p>
            <a:r>
              <a:rPr lang="cs-CZ" sz="2000" b="1" dirty="0">
                <a:latin typeface="Arial" pitchFamily="34" charset="0"/>
                <a:cs typeface="Arial" pitchFamily="34" charset="0"/>
              </a:rPr>
              <a:t>Vzduch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 je směs plynů (dusíku, kyslíku, vzácných plynů, oxidu uhličitého, vodní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páry),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kapek kapaliny (kapky vody) a pevných částic (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prachu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). Je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to bezbarvý plyn.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833" y="2775529"/>
            <a:ext cx="2514853" cy="3349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123577" y="6124856"/>
            <a:ext cx="4608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Vyšší procento vodních kapiček ve vzduchu dává vzniknout </a:t>
            </a:r>
            <a:r>
              <a:rPr lang="cs-CZ" dirty="0" smtClean="0"/>
              <a:t>mlze.</a:t>
            </a:r>
            <a:endParaRPr lang="cs-CZ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550722"/>
            <a:ext cx="1821855" cy="25129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877" y="1807783"/>
            <a:ext cx="755123" cy="603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" y="1807783"/>
            <a:ext cx="659074" cy="529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850" y="3125585"/>
            <a:ext cx="4026024" cy="3019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4851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1143000"/>
          </a:xfrm>
        </p:spPr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Přítomnost kyslíku</a:t>
            </a:r>
            <a:endParaRPr lang="cs-CZ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348880"/>
            <a:ext cx="4104456" cy="382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1" y="2348879"/>
            <a:ext cx="3528392" cy="3815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0073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620688"/>
            <a:ext cx="8435280" cy="5505475"/>
          </a:xfrm>
        </p:spPr>
        <p:txBody>
          <a:bodyPr/>
          <a:lstStyle/>
          <a:p>
            <a:r>
              <a:rPr lang="cs-CZ" dirty="0" smtClean="0"/>
              <a:t>Jediným zdrojem kyslíku na Zemi jsou 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zelené</a:t>
            </a:r>
            <a:r>
              <a:rPr lang="cs-CZ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rostliny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492896"/>
            <a:ext cx="4107657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57605"/>
            <a:ext cx="4457359" cy="4983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682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Zdroje obrázků a textu</a:t>
            </a:r>
            <a:endParaRPr lang="cs-CZ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19256" cy="5001419"/>
          </a:xfrm>
        </p:spPr>
        <p:txBody>
          <a:bodyPr>
            <a:normAutofit fontScale="92500"/>
          </a:bodyPr>
          <a:lstStyle/>
          <a:p>
            <a:r>
              <a:rPr lang="cs-CZ" dirty="0">
                <a:solidFill>
                  <a:srgbClr val="FF9933"/>
                </a:solidFill>
              </a:rPr>
              <a:t>Z. </a:t>
            </a:r>
            <a:r>
              <a:rPr lang="cs-CZ" dirty="0" err="1">
                <a:solidFill>
                  <a:srgbClr val="FF9933"/>
                </a:solidFill>
              </a:rPr>
              <a:t>Ibler</a:t>
            </a:r>
            <a:r>
              <a:rPr lang="cs-CZ" dirty="0">
                <a:solidFill>
                  <a:srgbClr val="FF9933"/>
                </a:solidFill>
              </a:rPr>
              <a:t> a kol.: Energetika technický průvodce, 2002</a:t>
            </a:r>
            <a:r>
              <a:rPr lang="cs-CZ" dirty="0"/>
              <a:t> </a:t>
            </a:r>
            <a:r>
              <a:rPr lang="cs-CZ" dirty="0">
                <a:hlinkClick r:id="rId2" tooltip="BEN - technická literatura"/>
              </a:rPr>
              <a:t>BEN - technická literatura</a:t>
            </a:r>
            <a:r>
              <a:rPr lang="cs-CZ" dirty="0"/>
              <a:t> </a:t>
            </a:r>
            <a:r>
              <a:rPr lang="cs-CZ" dirty="0">
                <a:hlinkClick r:id="rId3"/>
              </a:rPr>
              <a:t>ISBN </a:t>
            </a:r>
            <a:r>
              <a:rPr lang="cs-CZ" dirty="0" smtClean="0">
                <a:hlinkClick r:id="rId3"/>
              </a:rPr>
              <a:t>80-7300-026-1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http://www.zschemie.euweb.cz/smesi/smesi1.html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https://sites.google.com/site/dochepo/seznam-pokusua/horeni-pod-sklenici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http://cs.wikipedia.org/wiki/Soubor:Moos_5769.jpg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http://cs.wikipedia.org/wiki/Soubor:Rainforest_Fatu_Hiva.jpg</a:t>
            </a:r>
            <a:endParaRPr lang="cs-CZ" dirty="0" smtClean="0"/>
          </a:p>
          <a:p>
            <a:r>
              <a:rPr lang="cs-CZ" u="sng" dirty="0" smtClean="0">
                <a:solidFill>
                  <a:srgbClr val="FF9933"/>
                </a:solidFill>
              </a:rPr>
              <a:t>http://captainriggir.blogspot.com/2010/08/drop-of-water-is-not-singular.html   </a:t>
            </a:r>
            <a:r>
              <a:rPr lang="cs-CZ" dirty="0" smtClean="0">
                <a:solidFill>
                  <a:srgbClr val="FF9933"/>
                </a:solidFill>
              </a:rPr>
              <a:t>(2obrázky)</a:t>
            </a:r>
          </a:p>
          <a:p>
            <a:r>
              <a:rPr lang="cs-CZ" dirty="0" smtClean="0">
                <a:hlinkClick r:id="rId8"/>
              </a:rPr>
              <a:t>http://www.clker.com/clipart-74576.html</a:t>
            </a:r>
            <a:endParaRPr lang="cs-CZ" dirty="0" smtClean="0"/>
          </a:p>
          <a:p>
            <a:r>
              <a:rPr lang="cs-CZ" dirty="0" smtClean="0">
                <a:hlinkClick r:id="rId9"/>
              </a:rPr>
              <a:t>http://cs.wikipedia.org/wiki/Soubor:22_Regen_ubt.jpeg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0035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99592" y="1124744"/>
            <a:ext cx="748883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dirty="0"/>
              <a:t>V</a:t>
            </a:r>
            <a:r>
              <a:rPr lang="cs-CZ" sz="2800" dirty="0" smtClean="0"/>
              <a:t>ytvořeno jako DUM do předmětu prvouka na ZŠ a MŠ 17.listopadu 1325, Mladá Boleslav pro třetí ročník základní školy.</a:t>
            </a:r>
          </a:p>
          <a:p>
            <a:endParaRPr lang="cs-CZ" sz="2800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Materiál slouží k doplnění učiva o vzduchu.</a:t>
            </a:r>
          </a:p>
          <a:p>
            <a:endParaRPr lang="cs-CZ" sz="2800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Materiál doporučuji prezentovat pomocí interaktivní tabule.</a:t>
            </a:r>
          </a:p>
          <a:p>
            <a:endParaRPr lang="cs-CZ" sz="2800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/>
              <a:t>Materiál byl vytvořen a pilotován </a:t>
            </a:r>
            <a:r>
              <a:rPr lang="cs-CZ" sz="2800" dirty="0" smtClean="0"/>
              <a:t>v </a:t>
            </a:r>
            <a:r>
              <a:rPr lang="cs-CZ" sz="2800" dirty="0" smtClean="0"/>
              <a:t>I. pololetí školního roku 2011/2012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442731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132</TotalTime>
  <Words>141</Words>
  <Application>Microsoft Office PowerPoint</Application>
  <PresentationFormat>Předvádění na obrazovce (4:3)</PresentationFormat>
  <Paragraphs>32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Vzduch</vt:lpstr>
      <vt:lpstr>Vzduch</vt:lpstr>
      <vt:lpstr>Prezentace aplikace PowerPoint</vt:lpstr>
      <vt:lpstr>Přítomnost kyslíku</vt:lpstr>
      <vt:lpstr>Prezentace aplikace PowerPoint</vt:lpstr>
      <vt:lpstr>Zdroje obrázků a textu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Vzduch</dc:title>
  <dc:creator>Asus</dc:creator>
  <cp:lastModifiedBy>User</cp:lastModifiedBy>
  <cp:revision>11</cp:revision>
  <dcterms:created xsi:type="dcterms:W3CDTF">2012-01-03T16:58:33Z</dcterms:created>
  <dcterms:modified xsi:type="dcterms:W3CDTF">2012-06-29T15:31:37Z</dcterms:modified>
</cp:coreProperties>
</file>