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4" r:id="rId8"/>
    <p:sldId id="259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A3DC0C-E5FC-4C58-BE97-582B7A36EAE3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E288E4-9CEC-4FA0-BC0D-52D56FD4A49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rsica_3.jpg" TargetMode="External"/><Relationship Id="rId3" Type="http://schemas.openxmlformats.org/officeDocument/2006/relationships/hyperlink" Target="http://www.cerneuhli.cz/" TargetMode="External"/><Relationship Id="rId7" Type="http://schemas.openxmlformats.org/officeDocument/2006/relationships/hyperlink" Target="http://cs.wikipedia.org/wiki/Soubor:Dryopteris_filix-mas_001.jpg" TargetMode="External"/><Relationship Id="rId2" Type="http://schemas.openxmlformats.org/officeDocument/2006/relationships/hyperlink" Target="http://geologie.vsb.cz/loziska/suroviny/energsur/%C4%8Dern%C3%A9%20uhl%C3%AD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quisetum_arvense_stem.jpg" TargetMode="External"/><Relationship Id="rId5" Type="http://schemas.openxmlformats.org/officeDocument/2006/relationships/hyperlink" Target="http://fishandbicycles.com/2011/10/26/bellinghams-coal-train-blues-plays-on-npr/" TargetMode="External"/><Relationship Id="rId4" Type="http://schemas.openxmlformats.org/officeDocument/2006/relationships/hyperlink" Target="http://www.cerneuhli.cz/vznik-uhli/" TargetMode="External"/><Relationship Id="rId9" Type="http://schemas.openxmlformats.org/officeDocument/2006/relationships/hyperlink" Target="http://geologie.vsb.cz/loziska/loziska/energsur/ra%C5%A1elina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eologie.vsb.cz/loziska/suroviny/vyuziti_uhli.html" TargetMode="External"/><Relationship Id="rId2" Type="http://schemas.openxmlformats.org/officeDocument/2006/relationships/hyperlink" Target="http://leccos.com/index.php/clanky/du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Coal_train_east_of_Bristol_Parkway_2006-05-03_01.jpg" TargetMode="External"/><Relationship Id="rId4" Type="http://schemas.openxmlformats.org/officeDocument/2006/relationships/hyperlink" Target="http://cs.wikipedia.org/wiki/Soubor:Mineral_Antracita_GDFL001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96908" y="1889982"/>
            <a:ext cx="11673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Uhlí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2924944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Autor: Mgr. Iveta Váňová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195736" y="3933055"/>
            <a:ext cx="6310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smtClean="0"/>
              <a:t>VY_32_INOVACE_47_Uhlí 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8562" y="5956187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Vytvořeno v rámci projektu „EU peníze školám“.</a:t>
            </a:r>
          </a:p>
          <a:p>
            <a:r>
              <a:rPr lang="cs-CZ" sz="1600" dirty="0" smtClean="0"/>
              <a:t>OP VK oblast podpory 1.4 s názvem Zlepšení podmínek pro vzdělávání na základních školách.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4" y="0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07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59832" y="393690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Uhlí </a:t>
            </a:r>
            <a:endParaRPr lang="cs-CZ" sz="48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628800"/>
            <a:ext cx="6624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Vznik -&gt; </a:t>
            </a:r>
            <a:r>
              <a:rPr lang="cs-CZ" dirty="0" smtClean="0"/>
              <a:t>vzniklo přeměnou pravěkých rostlin , které zapadly do bahna , protože neměly vzduch , tak zuhelnatěly.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21670">
            <a:off x="4788024" y="3585592"/>
            <a:ext cx="3970039" cy="2977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32774">
            <a:off x="679408" y="3077686"/>
            <a:ext cx="4082819" cy="306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27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17018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-&gt; </a:t>
            </a:r>
            <a:r>
              <a:rPr lang="cs-CZ" dirty="0" smtClean="0"/>
              <a:t>Uhlí je hornina hořlavá , proto nám slouží jako palivo. Spalováním uhlí získáváme teplo. V tepelných elektrárnách i elektrickou energii.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4849">
            <a:off x="4318877" y="3358666"/>
            <a:ext cx="4106646" cy="3079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1962">
            <a:off x="433978" y="1858680"/>
            <a:ext cx="3999596" cy="4596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1819">
            <a:off x="6546286" y="718381"/>
            <a:ext cx="1905000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6495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7677" y="433035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-&gt;</a:t>
            </a:r>
            <a:r>
              <a:rPr lang="cs-CZ" dirty="0" smtClean="0"/>
              <a:t>Uhlí vzniklo z přesliček , kapradin , pravěkých obřích plavuní , mohutných jehličnatých i listnatých stromů a jiných rostlin 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737111"/>
            <a:ext cx="2845203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89239"/>
            <a:ext cx="3521968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00808"/>
            <a:ext cx="367665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254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437112"/>
            <a:ext cx="38164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-&gt;</a:t>
            </a:r>
            <a:r>
              <a:rPr lang="cs-CZ" dirty="0" smtClean="0"/>
              <a:t>Vrstvy hnědého uhlí jsou uloženy v hloubce několika metrů pod povrchem . Krajina zničená těžbou se obnovuje . Na místě vzniknou  jezera , lesy , vinice . 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908" y="2708920"/>
            <a:ext cx="4371975" cy="312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4242048" cy="3181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7639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548680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Jak vzniklo-&gt; </a:t>
            </a:r>
            <a:r>
              <a:rPr lang="cs-CZ" dirty="0" smtClean="0"/>
              <a:t>nejprve vznikla rašelina , ta se po miliony let měnila v hnědé uhlí , a další miliony let trvalo , než se hnědé uhlí přeměnilo na kvalitní černé uhlí 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04964"/>
            <a:ext cx="4418856" cy="3314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848">
            <a:off x="372348" y="2402883"/>
            <a:ext cx="4225652" cy="3169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359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548680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-&gt;</a:t>
            </a:r>
            <a:r>
              <a:rPr lang="cs-CZ" dirty="0" smtClean="0"/>
              <a:t> Černé uhlí najdeme až stovky metrů pod povrchem.  Takto uložené uhlí se těží v hlubinných dolech .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686" y="1340768"/>
            <a:ext cx="401955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3384376" cy="25382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7" y="3181380"/>
            <a:ext cx="2647181" cy="3529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595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211025"/>
            <a:ext cx="87849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 textů a obrázků 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052736"/>
            <a:ext cx="5742384" cy="106490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2"/>
              </a:rPr>
              <a:t>http://geologie.vsb.cz/loziska/suroviny/energsur/%C4%8Dern%C3%A9%20uhl%C3%AD.html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2"/>
              </a:rPr>
              <a:t>http://geologie.vsb.cz/loziska/suroviny/energsur/%C4%8Dern%C3%A9%20uhl%C3%AD.html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3"/>
              </a:rPr>
              <a:t>http://www.cerneuhli.cz/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4"/>
              </a:rPr>
              <a:t>http://www.cerneuhli.cz/vznik-uhli/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5"/>
              </a:rPr>
              <a:t>http://fishandbicycles.com/2011/10/26/bellinghams-coal-train-blues-plays-on-npr/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6"/>
              </a:rPr>
              <a:t>http://cs.wikipedia.org/wiki/Soubor:Equisetum_arvense_stem.jpg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7"/>
              </a:rPr>
              <a:t>http://cs.wikipedia.org/wiki/Soubor:Dryopteris_filix-mas_001.jpg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8"/>
              </a:rPr>
              <a:t>http://cs.wikipedia.org/wiki/Soubor:Corsica_3.jpg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9"/>
              </a:rPr>
              <a:t>http://geologie.vsb.cz/loziska/loziska/energsur/ra%C5%A1elina.html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r>
              <a:rPr lang="cs-CZ" sz="1400" dirty="0" smtClean="0">
                <a:hlinkClick r:id="rId9"/>
              </a:rPr>
              <a:t>http://geologie.vsb.cz/loziska/loziska/energsur/ra%C5%A1elina.html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endParaRPr lang="cs-CZ" sz="1400" dirty="0"/>
          </a:p>
          <a:p>
            <a:pPr marL="342900" indent="-342900">
              <a:buFont typeface="+mj-lt"/>
              <a:buAutoNum type="arabicPeriod"/>
            </a:pP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64021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764704"/>
            <a:ext cx="8496944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11. </a:t>
            </a:r>
            <a:r>
              <a:rPr lang="cs-CZ" sz="1400" dirty="0" smtClean="0">
                <a:hlinkClick r:id="rId2"/>
              </a:rPr>
              <a:t>http://leccos.com/index.php/clanky/dul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12. </a:t>
            </a:r>
            <a:r>
              <a:rPr lang="cs-CZ" sz="1400" dirty="0" smtClean="0">
                <a:hlinkClick r:id="rId3"/>
              </a:rPr>
              <a:t>http://geologie.vsb.cz/loziska/suroviny/vyuziti_uhli.html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13. </a:t>
            </a:r>
            <a:r>
              <a:rPr lang="cs-CZ" sz="1400" dirty="0" smtClean="0">
                <a:hlinkClick r:id="rId3"/>
              </a:rPr>
              <a:t>http://geologie.vsb.cz/loziska/suroviny/vyuziti_uhli.html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14. </a:t>
            </a:r>
            <a:r>
              <a:rPr lang="cs-CZ" sz="1400" dirty="0" smtClean="0">
                <a:hlinkClick r:id="rId4"/>
              </a:rPr>
              <a:t>http://cs.wikipedia.org/wiki/Soubor:Mineral_Antracita_GDFL001.JPG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15. </a:t>
            </a:r>
            <a:r>
              <a:rPr lang="cs-CZ" sz="1400" dirty="0" smtClean="0">
                <a:hlinkClick r:id="rId5"/>
              </a:rPr>
              <a:t>http://cs.wikipedia.org/wiki/Soubor:Coal_train_east_of_Bristol_Parkway_2006-05-03_01.jpg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90511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836712"/>
            <a:ext cx="662473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ytvořeno jako DUM do předmětu prvouka na ZŠ a MŠ 17.listopadu 1325, Mladá Boleslav pro třetí ročník základní školy.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slouží k doplnění učiva o vzniku uhlí . 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doporučuji prezentovat pomocí interaktivní tabule .</a:t>
            </a:r>
          </a:p>
          <a:p>
            <a:endParaRPr lang="cs-CZ" sz="24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/>
              <a:t>Materiál byl vytvořen a pilotován ve II. pololetí školního roku 2011/2012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2789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82</TotalTime>
  <Words>292</Words>
  <Application>Microsoft Office PowerPoint</Application>
  <PresentationFormat>Předvádění na obrazovce (4:3)</PresentationFormat>
  <Paragraphs>70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9</cp:revision>
  <dcterms:created xsi:type="dcterms:W3CDTF">2011-12-29T18:28:13Z</dcterms:created>
  <dcterms:modified xsi:type="dcterms:W3CDTF">2012-01-03T13:13:56Z</dcterms:modified>
</cp:coreProperties>
</file>