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60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909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geologie.vsb.cz/loziska/loziska/energsur/ropa.html" TargetMode="External"/><Relationship Id="rId2" Type="http://schemas.openxmlformats.org/officeDocument/2006/relationships/hyperlink" Target="http://zdrojeenergie.blogspot.com/2008/10/rop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d/Erd%C3%B6lBohrturm.jpg" TargetMode="External"/><Relationship Id="rId5" Type="http://schemas.openxmlformats.org/officeDocument/2006/relationships/hyperlink" Target="http://upload.wikimedia.org/wikipedia/commons/0/07/Portugal_pipeline.jpg" TargetMode="External"/><Relationship Id="rId4" Type="http://schemas.openxmlformats.org/officeDocument/2006/relationships/hyperlink" Target="http://upload.wikimedia.org/wikipedia/commons/c/ce/Oil_wel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87824" y="1916832"/>
            <a:ext cx="7772400" cy="759168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Ropa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2886" y="5877272"/>
            <a:ext cx="9144000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638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Váňová Iveta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4149080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VY_32_INOVACE_48_ROPA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435280" cy="2448272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solidFill>
                  <a:srgbClr val="FF0000"/>
                </a:solidFill>
              </a:rPr>
              <a:t>Ropa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vznikala ze zbytků odumřelých rostlin a živočichů, které se ukládaly po miliony let na dně moří,  mořských zátok, mísily se s bahnem bez přístupu vzduchu.</a:t>
            </a:r>
            <a:br>
              <a:rPr lang="cs-CZ" sz="2800" dirty="0" smtClean="0"/>
            </a:br>
            <a:r>
              <a:rPr lang="cs-CZ" sz="3600" dirty="0" smtClean="0">
                <a:solidFill>
                  <a:srgbClr val="C00000"/>
                </a:solidFill>
              </a:rPr>
              <a:t>Ropa</a:t>
            </a:r>
            <a:r>
              <a:rPr lang="cs-CZ" sz="2800" dirty="0" smtClean="0"/>
              <a:t> je olejovitá kapalina hnědočerné barvy a výrazného zápachu.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48700"/>
            <a:ext cx="2572891" cy="358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53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7125113" cy="924475"/>
          </a:xfrm>
        </p:spPr>
        <p:txBody>
          <a:bodyPr/>
          <a:lstStyle/>
          <a:p>
            <a:r>
              <a:rPr lang="cs-CZ" dirty="0" smtClean="0"/>
              <a:t>Ropa v přírodním stavu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073041">
            <a:off x="4438726" y="1101746"/>
            <a:ext cx="3867384" cy="5153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7226">
            <a:off x="569627" y="1484993"/>
            <a:ext cx="3805857" cy="507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990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931224" cy="345638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C00000"/>
                </a:solidFill>
              </a:rPr>
              <a:t>Ropa</a:t>
            </a:r>
            <a:r>
              <a:rPr lang="cs-CZ" sz="2400" dirty="0" smtClean="0"/>
              <a:t> je surovinou, z které se vyrábí nafta a benzín.</a:t>
            </a:r>
            <a:br>
              <a:rPr lang="cs-CZ" sz="2400" dirty="0" smtClean="0"/>
            </a:br>
            <a:r>
              <a:rPr lang="cs-CZ" sz="2400" dirty="0" smtClean="0"/>
              <a:t>Z ropy se vyrábí další pro život důležité věci – např. umělé hmoty, prací prášky, barvy.</a:t>
            </a:r>
            <a:br>
              <a:rPr lang="cs-CZ" sz="2400" dirty="0" smtClean="0"/>
            </a:br>
            <a:r>
              <a:rPr lang="cs-CZ" sz="2400" dirty="0" smtClean="0"/>
              <a:t>Ropa se rozvádí do velkých vzdáleností pomocí </a:t>
            </a:r>
            <a:r>
              <a:rPr lang="cs-CZ" sz="2400" dirty="0" smtClean="0">
                <a:solidFill>
                  <a:srgbClr val="00B050"/>
                </a:solidFill>
              </a:rPr>
              <a:t>ropovodu</a:t>
            </a:r>
            <a:r>
              <a:rPr lang="cs-CZ" sz="2400" dirty="0" smtClean="0"/>
              <a:t> /jsou to velká </a:t>
            </a:r>
            <a:r>
              <a:rPr lang="cs-CZ" sz="2400" dirty="0" smtClean="0"/>
              <a:t>potrubí, </a:t>
            </a:r>
            <a:r>
              <a:rPr lang="cs-CZ" sz="2400" dirty="0" smtClean="0"/>
              <a:t>která vedou tisíce kilometrů/.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7610157" cy="3386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6967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76673"/>
            <a:ext cx="711927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prvouka na ZŠ a MŠ 17.listopadu 1325, Mladá Boleslav pro třetí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ropě a zemním plynu.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</a:t>
            </a:r>
            <a:r>
              <a:rPr lang="cs-CZ" sz="2800" dirty="0" smtClean="0"/>
              <a:t>tabule. </a:t>
            </a:r>
            <a:endParaRPr lang="cs-CZ" sz="2800" dirty="0" smtClean="0"/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Zdroje textu a obrázků: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568952" cy="405143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  <a:hlinkClick r:id="rId2"/>
              </a:rPr>
              <a:t>http://zdrojeenergie.blogspot.com/2008/10/ropa.html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( text)</a:t>
            </a:r>
          </a:p>
          <a:p>
            <a:r>
              <a:rPr lang="cs-CZ" dirty="0" smtClean="0">
                <a:hlinkClick r:id="rId3" tooltip="Přejít na odkaz v novém okně"/>
              </a:rPr>
              <a:t>http</a:t>
            </a:r>
            <a:r>
              <a:rPr lang="cs-CZ" dirty="0">
                <a:hlinkClick r:id="rId3" tooltip="Přejít na odkaz v novém okně"/>
              </a:rPr>
              <a:t>://geologie.vsb.cz/</a:t>
            </a:r>
            <a:r>
              <a:rPr lang="cs-CZ" dirty="0" err="1">
                <a:hlinkClick r:id="rId3" tooltip="Přejít na odkaz v novém okně"/>
              </a:rPr>
              <a:t>loziska</a:t>
            </a:r>
            <a:r>
              <a:rPr lang="cs-CZ" dirty="0">
                <a:hlinkClick r:id="rId3" tooltip="Přejít na odkaz v novém okně"/>
              </a:rPr>
              <a:t>/</a:t>
            </a:r>
            <a:r>
              <a:rPr lang="cs-CZ" dirty="0" err="1">
                <a:hlinkClick r:id="rId3" tooltip="Přejít na odkaz v novém okně"/>
              </a:rPr>
              <a:t>loziska</a:t>
            </a:r>
            <a:r>
              <a:rPr lang="cs-CZ" dirty="0">
                <a:hlinkClick r:id="rId3" tooltip="Přejít na odkaz v novém okně"/>
              </a:rPr>
              <a:t>/</a:t>
            </a:r>
            <a:r>
              <a:rPr lang="cs-CZ" dirty="0" err="1">
                <a:hlinkClick r:id="rId3" tooltip="Přejít na odkaz v novém okně"/>
              </a:rPr>
              <a:t>energsur</a:t>
            </a:r>
            <a:r>
              <a:rPr lang="cs-CZ" dirty="0">
                <a:hlinkClick r:id="rId3" tooltip="Přejít na odkaz v novém okně"/>
              </a:rPr>
              <a:t>/ropa.html</a:t>
            </a:r>
            <a:r>
              <a:rPr lang="cs-CZ" dirty="0"/>
              <a:t>, autor fotografií dr. Jirásek 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upload.wikimedia.org/wikipedia/commons/c/ce/Oil_well.jpg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upload.wikimedia.org/wikipedia/commons/0/07/Portugal_pipeline.jpg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upload.wikimedia.org/wikipedia/commons/d/dd/Erd%C3%B6lBohrturm.jpg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305</TotalTime>
  <Words>128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Ropa</vt:lpstr>
      <vt:lpstr>Ropa  vznikala ze zbytků odumřelých rostlin a živočichů, které se ukládaly po miliony let na dně moří,  mořských zátok, mísily se s bahnem bez přístupu vzduchu. Ropa je olejovitá kapalina hnědočerné barvy a výrazného zápachu.</vt:lpstr>
      <vt:lpstr>Ropa v přírodním stavu</vt:lpstr>
      <vt:lpstr>Ropa je surovinou, z které se vyrábí nafta a benzín. Z ropy se vyrábí další pro život důležité věci – např. umělé hmoty, prací prášky, barvy. Ropa se rozvádí do velkých vzdáleností pomocí ropovodu /jsou to velká potrubí, která vedou tisíce kilometrů/.  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Ropa</dc:title>
  <dc:creator>Asus</dc:creator>
  <cp:lastModifiedBy>User</cp:lastModifiedBy>
  <cp:revision>22</cp:revision>
  <dcterms:created xsi:type="dcterms:W3CDTF">2011-12-30T16:07:38Z</dcterms:created>
  <dcterms:modified xsi:type="dcterms:W3CDTF">2012-06-29T12:56:29Z</dcterms:modified>
</cp:coreProperties>
</file>