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8" r:id="rId4"/>
    <p:sldId id="257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FAAC8-2107-45A0-A407-BE9B69920A39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54D1-B014-492F-8017-8E5A13560C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FAAC8-2107-45A0-A407-BE9B69920A39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54D1-B014-492F-8017-8E5A13560C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FAAC8-2107-45A0-A407-BE9B69920A39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54D1-B014-492F-8017-8E5A13560C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FAAC8-2107-45A0-A407-BE9B69920A39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54D1-B014-492F-8017-8E5A13560C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FAAC8-2107-45A0-A407-BE9B69920A39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54D1-B014-492F-8017-8E5A13560C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FAAC8-2107-45A0-A407-BE9B69920A39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54D1-B014-492F-8017-8E5A13560C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FAAC8-2107-45A0-A407-BE9B69920A39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54D1-B014-492F-8017-8E5A13560C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FAAC8-2107-45A0-A407-BE9B69920A39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54D1-B014-492F-8017-8E5A13560C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FAAC8-2107-45A0-A407-BE9B69920A39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54D1-B014-492F-8017-8E5A13560CF6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FAAC8-2107-45A0-A407-BE9B69920A39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54D1-B014-492F-8017-8E5A13560C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FAAC8-2107-45A0-A407-BE9B69920A39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D54D1-B014-492F-8017-8E5A13560C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7EFAAC8-2107-45A0-A407-BE9B69920A39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9ED54D1-B014-492F-8017-8E5A13560CF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6409" y="2996952"/>
            <a:ext cx="84249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                         Půda</a:t>
            </a:r>
          </a:p>
          <a:p>
            <a:r>
              <a:rPr lang="cs-CZ" sz="3000" dirty="0"/>
              <a:t> </a:t>
            </a:r>
            <a:r>
              <a:rPr lang="cs-CZ" sz="3000" dirty="0" smtClean="0"/>
              <a:t>          Autor: Mgr. Iveta Váňová</a:t>
            </a:r>
          </a:p>
          <a:p>
            <a:r>
              <a:rPr lang="cs-CZ" sz="3000" dirty="0" smtClean="0"/>
              <a:t>           VY_32_ INOVACE_51_Půda</a:t>
            </a:r>
            <a:endParaRPr lang="cs-CZ" sz="3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5943085"/>
            <a:ext cx="91377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Vytvořeno v rámci projektu „EU peníze školám“.</a:t>
            </a:r>
          </a:p>
          <a:p>
            <a:r>
              <a:rPr lang="cs-CZ" dirty="0" smtClean="0"/>
              <a:t>OP VK oblast podpory 1.4 s názvem Zlepšení podmínek pro vzdělávání na základních školách.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190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66517" y="260647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Také půda se dá zničit</a:t>
            </a:r>
            <a:endParaRPr lang="cs-CZ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50593" y="1015568"/>
            <a:ext cx="58326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Velké nebezpečí je odnos půdy vodou nebo větrem. Můžeme tomu zabránit </a:t>
            </a:r>
            <a:r>
              <a:rPr lang="cs-CZ" dirty="0" smtClean="0"/>
              <a:t>pouze, </a:t>
            </a:r>
            <a:r>
              <a:rPr lang="cs-CZ" dirty="0" smtClean="0"/>
              <a:t>když se pole orá podél svahu. Pole chráníme i tím, že ponecháme meze. Meze můžeme osazovat skupinami </a:t>
            </a:r>
            <a:r>
              <a:rPr lang="cs-CZ" dirty="0" smtClean="0"/>
              <a:t>keřů.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16" y="2492896"/>
            <a:ext cx="8800648" cy="4186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155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21542" y="548045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Rozdělení půdy</a:t>
            </a:r>
            <a:endParaRPr lang="cs-CZ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700808"/>
            <a:ext cx="53285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1.</a:t>
            </a:r>
            <a:r>
              <a:rPr lang="cs-CZ" dirty="0" smtClean="0"/>
              <a:t>Písčité půdy- snadno propouštějí vodu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2.</a:t>
            </a:r>
            <a:r>
              <a:rPr lang="cs-CZ" dirty="0" smtClean="0"/>
              <a:t>Jílovité půdy- zadržují vodu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3.</a:t>
            </a:r>
            <a:r>
              <a:rPr lang="cs-CZ" dirty="0" smtClean="0"/>
              <a:t>Hlinité půdy- jsou nejúrodnější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9202" y="5805264"/>
            <a:ext cx="385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Hnědozem – </a:t>
            </a:r>
            <a:r>
              <a:rPr lang="cs-CZ" dirty="0" smtClean="0"/>
              <a:t>méně úrodná   </a:t>
            </a:r>
          </a:p>
          <a:p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                   </a:t>
            </a:r>
            <a:r>
              <a:rPr lang="cs-CZ" dirty="0" smtClean="0"/>
              <a:t>půda</a:t>
            </a: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Černozem- </a:t>
            </a:r>
            <a:r>
              <a:rPr lang="cs-CZ" dirty="0" smtClean="0"/>
              <a:t>nejúrodnější půda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984" y="1727417"/>
            <a:ext cx="3025502" cy="479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19064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29544" y="222369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http://www.zavesnatechnika.cz/obrazky/kuhn_5553_72dpi1-7b8385.jpg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211025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Zdroje textů a obrázků</a:t>
            </a:r>
            <a:endParaRPr lang="cs-CZ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05524" y="154802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http://cs.wikipedia.org/wiki/Soubor:Soil_profile.jpg</a:t>
            </a:r>
          </a:p>
        </p:txBody>
      </p:sp>
    </p:spTree>
    <p:extLst>
      <p:ext uri="{BB962C8B-B14F-4D97-AF65-F5344CB8AC3E}">
        <p14:creationId xmlns:p14="http://schemas.microsoft.com/office/powerpoint/2010/main" val="272130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15616" y="404664"/>
            <a:ext cx="639045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600" dirty="0"/>
              <a:t>Vytvořeno jako DUM do předmětu prvouka na ZŠ a MŠ 17.listopadu 1325, Mladá Boleslav pro třetí ročník základní školy.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6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600" dirty="0" smtClean="0"/>
              <a:t>Materiál </a:t>
            </a:r>
            <a:r>
              <a:rPr lang="cs-CZ" sz="2600" dirty="0"/>
              <a:t>slouží k </a:t>
            </a:r>
            <a:r>
              <a:rPr lang="cs-CZ" sz="2600" dirty="0" smtClean="0"/>
              <a:t>opakování učiva o půdě.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6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600" dirty="0" smtClean="0"/>
              <a:t>Materiál </a:t>
            </a:r>
            <a:r>
              <a:rPr lang="cs-CZ" sz="2600" dirty="0"/>
              <a:t>doporučuji prezentovat pomocí </a:t>
            </a:r>
            <a:r>
              <a:rPr lang="cs-CZ" sz="2600" dirty="0" smtClean="0"/>
              <a:t>interaktivní tabule.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6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600" dirty="0"/>
              <a:t>Materiál byl vytvořen a pilotován </a:t>
            </a:r>
            <a:r>
              <a:rPr lang="cs-CZ" sz="2600"/>
              <a:t>ve I</a:t>
            </a:r>
            <a:r>
              <a:rPr lang="cs-CZ" sz="2600" smtClean="0"/>
              <a:t>I</a:t>
            </a:r>
            <a:r>
              <a:rPr lang="cs-CZ" sz="2600" dirty="0" smtClean="0"/>
              <a:t>. </a:t>
            </a:r>
            <a:r>
              <a:rPr lang="cs-CZ" sz="2600" dirty="0"/>
              <a:t>pololetí školního roku 2011/2012</a:t>
            </a:r>
          </a:p>
        </p:txBody>
      </p:sp>
    </p:spTree>
    <p:extLst>
      <p:ext uri="{BB962C8B-B14F-4D97-AF65-F5344CB8AC3E}">
        <p14:creationId xmlns:p14="http://schemas.microsoft.com/office/powerpoint/2010/main" val="177650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56</TotalTime>
  <Words>160</Words>
  <Application>Microsoft Office PowerPoint</Application>
  <PresentationFormat>Předvádění na obrazovce (4:3)</PresentationFormat>
  <Paragraphs>24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Spring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User</cp:lastModifiedBy>
  <cp:revision>7</cp:revision>
  <dcterms:created xsi:type="dcterms:W3CDTF">2012-03-22T16:42:42Z</dcterms:created>
  <dcterms:modified xsi:type="dcterms:W3CDTF">2012-06-29T12:49:29Z</dcterms:modified>
</cp:coreProperties>
</file>