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8" r:id="rId3"/>
    <p:sldId id="260" r:id="rId4"/>
    <p:sldId id="261" r:id="rId5"/>
    <p:sldId id="256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43B0918-AC83-41C3-AC14-F75D21CCE4BA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5E08F28-1A96-4E0E-9CFB-5E97F0328AD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gnetity.jpg" TargetMode="External"/><Relationship Id="rId2" Type="http://schemas.openxmlformats.org/officeDocument/2006/relationships/hyperlink" Target="http://cs.wikipedia.org/wiki/Soubor:Magnetite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498" y="6133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84962" y="2875511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2"/>
                </a:solidFill>
              </a:rPr>
              <a:t>Autor: </a:t>
            </a:r>
            <a:r>
              <a:rPr lang="cs-CZ" sz="4000" b="1" dirty="0" err="1" smtClean="0">
                <a:solidFill>
                  <a:schemeClr val="bg2"/>
                </a:solidFill>
              </a:rPr>
              <a:t>Mgr</a:t>
            </a:r>
            <a:r>
              <a:rPr lang="cs-CZ" sz="4000" b="1" dirty="0" smtClean="0">
                <a:solidFill>
                  <a:schemeClr val="bg2"/>
                </a:solidFill>
              </a:rPr>
              <a:t> . Iveta Váňová</a:t>
            </a:r>
            <a:endParaRPr lang="cs-CZ" sz="4000" b="1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3558337"/>
            <a:ext cx="8856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INOVACE_53_Nerosty-magnetovec</a:t>
            </a:r>
            <a:endParaRPr lang="cs-CZ" sz="3200" b="1" dirty="0">
              <a:solidFill>
                <a:schemeClr val="bg2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015849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2138506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/>
                </a:solidFill>
              </a:rPr>
              <a:t>Magnetovec</a:t>
            </a:r>
            <a:endParaRPr lang="cs-CZ" sz="44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023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-315416"/>
            <a:ext cx="8229600" cy="15240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54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Magnetovec</a:t>
            </a:r>
            <a:endParaRPr lang="cs-CZ" sz="5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114800"/>
          </a:xfrm>
        </p:spPr>
        <p:txBody>
          <a:bodyPr/>
          <a:lstStyle/>
          <a:p>
            <a:r>
              <a:rPr lang="cs-CZ" dirty="0">
                <a:solidFill>
                  <a:schemeClr val="bg2"/>
                </a:solidFill>
              </a:rPr>
              <a:t>Tato ruda železa je nejstarší známou </a:t>
            </a:r>
            <a:r>
              <a:rPr lang="cs-CZ" dirty="0" smtClean="0">
                <a:solidFill>
                  <a:schemeClr val="bg2"/>
                </a:solidFill>
              </a:rPr>
              <a:t>látkou. </a:t>
            </a:r>
            <a:r>
              <a:rPr lang="cs-CZ" dirty="0">
                <a:solidFill>
                  <a:schemeClr val="bg2"/>
                </a:solidFill>
              </a:rPr>
              <a:t>V přírodě tvoří </a:t>
            </a:r>
            <a:r>
              <a:rPr lang="cs-CZ" dirty="0" smtClean="0">
                <a:solidFill>
                  <a:schemeClr val="bg2"/>
                </a:solidFill>
              </a:rPr>
              <a:t>černé, </a:t>
            </a:r>
            <a:r>
              <a:rPr lang="cs-CZ" dirty="0">
                <a:solidFill>
                  <a:schemeClr val="bg2"/>
                </a:solidFill>
              </a:rPr>
              <a:t>kovově lesklé krystalky. Má magnetické vlastnosti. Ve většině případů se nachází jako jemně krystalický, zrnitý </a:t>
            </a:r>
            <a:r>
              <a:rPr lang="cs-CZ" dirty="0" smtClean="0">
                <a:solidFill>
                  <a:schemeClr val="bg2"/>
                </a:solidFill>
              </a:rPr>
              <a:t>nerost.</a:t>
            </a:r>
            <a:endParaRPr lang="cs-CZ" dirty="0">
              <a:solidFill>
                <a:schemeClr val="bg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648">
            <a:off x="4944744" y="4200744"/>
            <a:ext cx="3810001" cy="251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33904">
            <a:off x="773846" y="4194116"/>
            <a:ext cx="3282765" cy="2462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25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4114800"/>
          </a:xfrm>
        </p:spPr>
        <p:txBody>
          <a:bodyPr/>
          <a:lstStyle/>
          <a:p>
            <a:r>
              <a:rPr lang="cs-CZ" dirty="0" smtClean="0">
                <a:solidFill>
                  <a:schemeClr val="bg2"/>
                </a:solidFill>
              </a:rPr>
              <a:t> Magnetovec se </a:t>
            </a:r>
            <a:r>
              <a:rPr lang="cs-CZ" dirty="0">
                <a:solidFill>
                  <a:schemeClr val="bg2"/>
                </a:solidFill>
              </a:rPr>
              <a:t>zpravidla těží hornickým způsobem. Jsou to jednak hlubinné doly nebo mnohem častěji povrchová těžba.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20888"/>
            <a:ext cx="2481515" cy="386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84670"/>
            <a:ext cx="4444380" cy="3333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124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-531440"/>
            <a:ext cx="8229600" cy="1524000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Naleziště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114800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bg2"/>
                </a:solidFill>
              </a:rPr>
              <a:t>V České republice se v malém množství vyskytuje v Krušných horách (Měděnec), </a:t>
            </a:r>
            <a:endParaRPr lang="cs-CZ" dirty="0" smtClean="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2"/>
                </a:solidFill>
              </a:rPr>
              <a:t> </a:t>
            </a:r>
            <a:r>
              <a:rPr lang="cs-CZ" dirty="0" smtClean="0">
                <a:solidFill>
                  <a:schemeClr val="bg2"/>
                </a:solidFill>
              </a:rPr>
              <a:t>                      u </a:t>
            </a:r>
            <a:r>
              <a:rPr lang="cs-CZ" dirty="0">
                <a:solidFill>
                  <a:schemeClr val="bg2"/>
                </a:solidFill>
              </a:rPr>
              <a:t>Kutné </a:t>
            </a:r>
            <a:r>
              <a:rPr lang="cs-CZ" dirty="0" smtClean="0">
                <a:solidFill>
                  <a:schemeClr val="bg2"/>
                </a:solidFill>
              </a:rPr>
              <a:t>Hory</a:t>
            </a:r>
            <a:endParaRPr lang="cs-CZ" dirty="0">
              <a:solidFill>
                <a:schemeClr val="bg2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5" y="116632"/>
            <a:ext cx="1235405" cy="1592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5394176" cy="3020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899592" y="2708920"/>
            <a:ext cx="504056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a nahoru 4"/>
          <p:cNvSpPr/>
          <p:nvPr/>
        </p:nvSpPr>
        <p:spPr>
          <a:xfrm>
            <a:off x="2987824" y="3212976"/>
            <a:ext cx="936104" cy="1870409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032799" y="3095382"/>
            <a:ext cx="47989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bg2"/>
                </a:solidFill>
              </a:rPr>
              <a:t>a na Českomoravské vrchovině.</a:t>
            </a:r>
            <a:endParaRPr lang="cs-CZ" sz="2800" dirty="0">
              <a:solidFill>
                <a:schemeClr val="bg2"/>
              </a:solidFill>
            </a:endParaRPr>
          </a:p>
        </p:txBody>
      </p:sp>
      <p:sp>
        <p:nvSpPr>
          <p:cNvPr id="7" name="Šipka doleva a nahoru 6"/>
          <p:cNvSpPr/>
          <p:nvPr/>
        </p:nvSpPr>
        <p:spPr>
          <a:xfrm>
            <a:off x="3923928" y="3573016"/>
            <a:ext cx="792088" cy="2376264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87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2060848"/>
            <a:ext cx="4572000" cy="646331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/>
          <a:p>
            <a:r>
              <a:rPr lang="cs-CZ" u="sng" dirty="0" smtClean="0">
                <a:solidFill>
                  <a:schemeClr val="bg2"/>
                </a:solidFill>
                <a:hlinkClick r:id="rId2"/>
              </a:rPr>
              <a:t>http://cs.wikipedia.org/wiki/Soubor:Magnetite.jpg</a:t>
            </a:r>
            <a:endParaRPr lang="cs-CZ" u="sng" dirty="0" smtClean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238" y="260648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000" b="1" cap="all" dirty="0" smtClean="0">
                <a:ln w="0">
                  <a:solidFill>
                    <a:srgbClr val="00B0F0"/>
                  </a:solidFill>
                </a:ln>
                <a:solidFill>
                  <a:srgbClr val="00B0F0"/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Zdroje textů a obrázků</a:t>
            </a:r>
            <a:endParaRPr lang="cs-CZ" sz="4000" b="1" cap="all" dirty="0">
              <a:ln w="0">
                <a:solidFill>
                  <a:srgbClr val="00B0F0"/>
                </a:solidFill>
              </a:ln>
              <a:solidFill>
                <a:srgbClr val="00B0F0"/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8529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  <a:hlinkClick r:id="rId3"/>
              </a:rPr>
              <a:t>http://cs.wikipedia.org/wiki/Soubor:Magnetity.jpg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5239" y="35730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http://cs.wikipedia.org/wiki/Soubor:Zelezna_ruda_LHS.jpg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6525" y="4437112"/>
            <a:ext cx="41921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http://darkprincess.blog.cz/0706/magnetit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92314" y="49411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http://www.stein-kraft.de/shop2/artikeldetails.php?aid=2630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860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548680"/>
            <a:ext cx="8229600" cy="57800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8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b="1" dirty="0" smtClean="0">
              <a:solidFill>
                <a:schemeClr val="bg2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Materiál slouží k doplnění učiva o nerostech-magnetovec.</a:t>
            </a:r>
          </a:p>
          <a:p>
            <a:endParaRPr lang="cs-CZ" sz="2800" b="1" dirty="0" smtClean="0">
              <a:solidFill>
                <a:schemeClr val="bg2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b="1" dirty="0" smtClean="0">
              <a:solidFill>
                <a:schemeClr val="bg2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Materiál byl vytvořen a pilotován ve I. pololetí školního roku 2011/2012</a:t>
            </a:r>
            <a:endParaRPr lang="cs-CZ" sz="2800" b="1" dirty="0">
              <a:solidFill>
                <a:schemeClr val="bg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214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50</TotalTime>
  <Words>146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Deluxe</vt:lpstr>
      <vt:lpstr>Prezentace aplikace PowerPoint</vt:lpstr>
      <vt:lpstr>Magnetovec</vt:lpstr>
      <vt:lpstr>Prezentace aplikace PowerPoint</vt:lpstr>
      <vt:lpstr>Naleziště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Věra Martincová</cp:lastModifiedBy>
  <cp:revision>8</cp:revision>
  <dcterms:created xsi:type="dcterms:W3CDTF">2012-03-28T16:21:40Z</dcterms:created>
  <dcterms:modified xsi:type="dcterms:W3CDTF">2012-03-29T06:55:10Z</dcterms:modified>
</cp:coreProperties>
</file>