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2" r:id="rId2"/>
    <p:sldId id="256" r:id="rId3"/>
    <p:sldId id="257" r:id="rId4"/>
    <p:sldId id="259" r:id="rId5"/>
    <p:sldId id="260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C30A8B2-6D3C-4526-A868-85E8E4C25B14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11C6E853-19A4-4C27-856E-A13388217E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wmf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476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0746" y="3578467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INOVACE_54_Přírodniny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07010" y="1916831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Přírodniny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686272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89587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5521" y="188639"/>
            <a:ext cx="8676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p</a:t>
            </a:r>
            <a:r>
              <a:rPr lang="cs-CZ" sz="3600" dirty="0" smtClean="0">
                <a:solidFill>
                  <a:srgbClr val="FFFF00"/>
                </a:solidFill>
              </a:rPr>
              <a:t>řírodniny       suroviny       výrobky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196752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trom                               dřevo                                plot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Asus\AppData\Local\Microsoft\Windows\Temporary Internet Files\Content.IE5\I07KMLO1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788" y="1886971"/>
            <a:ext cx="1493215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38219"/>
            <a:ext cx="2945904" cy="1321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79612" y="4221088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2. železná ruda                      železo                               klíč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47" y="4869160"/>
            <a:ext cx="2873896" cy="1498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631" y="4768494"/>
            <a:ext cx="2729880" cy="169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C:\Users\Asus\AppData\Local\Microsoft\Windows\Temporary Internet Files\Content.IE5\BIF1LFTM\MC9003357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76812">
            <a:off x="6877799" y="5142107"/>
            <a:ext cx="1797113" cy="95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sus\AppData\Local\Microsoft\Windows\Temporary Internet Files\Content.IE5\BIF1LFTM\MP90043183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788" y="1575455"/>
            <a:ext cx="2338427" cy="236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0459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908720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vce                         vlna                                svetr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Asus\AppData\Local\Microsoft\Windows\Temporary Internet Files\Content.IE5\I07KMLO1\MC9002972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29" y="1844824"/>
            <a:ext cx="1800454" cy="16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sus\AppData\Local\Microsoft\Windows\Temporary Internet Files\Content.IE5\CYJ20275\MP9004278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76107"/>
            <a:ext cx="1555724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336" y="1676107"/>
            <a:ext cx="1887992" cy="2109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4509120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 len                            lněné vlákno                   utěrka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36" y="4897452"/>
            <a:ext cx="2369840" cy="1777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878452"/>
            <a:ext cx="238125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C:\Users\Asus\AppData\Local\Microsoft\Windows\Temporary Internet Files\Content.IE5\BIF1LFTM\MC9003714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794" y="4867063"/>
            <a:ext cx="1724558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2469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3" y="600811"/>
            <a:ext cx="8241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b</a:t>
            </a:r>
            <a:r>
              <a:rPr lang="cs-CZ" b="1" dirty="0" smtClean="0">
                <a:solidFill>
                  <a:srgbClr val="FF0000"/>
                </a:solidFill>
              </a:rPr>
              <a:t>ambus                                 bambus                        bambusový koš                                                          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Asus\AppData\Local\Microsoft\Windows\Temporary Internet Files\Content.IE5\CYJ20275\MP9004017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2749312" cy="219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sus\AppData\Local\Microsoft\Windows\Temporary Internet Files\Content.IE5\I07KMLO1\MP9002897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01" y="1218898"/>
            <a:ext cx="1934435" cy="224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68760"/>
            <a:ext cx="2048445" cy="2724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3" y="4215244"/>
            <a:ext cx="7992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trom                                    papír                               knížka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101" name="Picture 5" descr="C:\Users\Asus\AppData\Local\Microsoft\Windows\Temporary Internet Files\Content.IE5\BIF1LFTM\MC90044179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023" y="4419608"/>
            <a:ext cx="2172980" cy="2172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sus\AppData\Local\Microsoft\Windows\Temporary Internet Files\Content.IE5\CYJ20275\MP9004394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056" y="5116891"/>
            <a:ext cx="1908314" cy="143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sus\AppData\Local\Microsoft\Windows\Temporary Internet Files\Content.IE5\CYJ20275\MC9000193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816360"/>
            <a:ext cx="1987236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7017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71676E-6 C -0.00243 0.04231 -0.00017 0.043 -0.00625 0.0719 C -0.00677 0.07398 -0.00694 0.0763 -0.00798 0.07815 C -0.0158 0.09179 -0.03246 0.11352 -0.04288 0.12254 C -0.05052 0.12925 -0.05868 0.13202 -0.06667 0.13734 C -0.07396 0.14219 -0.07917 0.14589 -0.08732 0.14797 C -0.08993 0.14936 -0.09253 0.15098 -0.09514 0.15214 C -0.0993 0.15375 -0.10798 0.1563 -0.10798 0.1563 C -0.12292 0.1667 -0.13906 0.16716 -0.15555 0.16901 C -0.18767 0.17734 -0.21962 0.17109 -0.25069 0.16069 C -0.25712 0.15491 -0.26198 0.14728 -0.26823 0.1415 C -0.27135 0.12925 -0.27899 0.12624 -0.28576 0.11838 C -0.29375 0.10913 -0.29844 0.09988 -0.30469 0.08878 C -0.30694 0.07953 -0.31267 0.07422 -0.31267 0.06335 " pathEditMode="relative" ptsTypes="fffffffffffffA">
                                      <p:cBhvr>
                                        <p:cTn id="1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430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rase                          kůže                                            kožená bunda                           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Asus\AppData\Local\Microsoft\Windows\Temporary Internet Files\Content.IE5\BIF1LFTM\MC900326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90803"/>
            <a:ext cx="1857146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9" y="1268760"/>
            <a:ext cx="3168352" cy="2054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32845"/>
            <a:ext cx="2558058" cy="2558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4221088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rase                          štětiny                                           kartáče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6" name="Picture 6" descr="C:\Users\Asus\AppData\Local\Microsoft\Windows\Temporary Internet Files\Content.IE5\CYJ20275\MC9003561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58595">
            <a:off x="271899" y="4909617"/>
            <a:ext cx="2460684" cy="1372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Asus\AppData\Local\Microsoft\Windows\Temporary Internet Files\Content.IE5\BIF1LFTM\MP900431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842795"/>
            <a:ext cx="2267744" cy="1505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Asus\AppData\Local\Microsoft\Windows\Temporary Internet Files\Content.IE5\I07KMLO1\MP90038673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7614" y="4774324"/>
            <a:ext cx="2207096" cy="1574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800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07704" y="143919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http://cs.wikipedia.org/wiki/Soubor:The_lumberjack_was_here.jpg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32654"/>
            <a:ext cx="7488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Zdroje textů a obrázků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35235" y="2132856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http://cs.wikipedia.org/wiki/Soubor:HematitaEZ.jpg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1883212" y="2453031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http://cs.wikipedia.org/wiki/Soubor:Iron_electrolytic_and_1cm3_cube.jpg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1883212" y="314096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http://cs.wikipedia.org/wiki/Soubor:Green_Aran_Sweater.JPG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1907704" y="367860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http://cs.wikipedia.org/wiki/Soubor:Grand-Reng_JPG02.jpg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1907704" y="4237952"/>
            <a:ext cx="350903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http://www.ventus-aliance.cz/lnene-vlakno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1855503" y="4595307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http://ld-111.blog.cz/0703/prase-divoke-fotogalerie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1907704" y="4941314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http://www.motowear.sk/product.php?id_product=2374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51904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48883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prvouka na ZŠ a MŠ 17.listopadu 1325, Mladá Boleslav pro třetí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přírodninách.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ve I. pololetí školního roku 2011/2012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57711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79</TotalTime>
  <Words>145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Marie Prskavcová</cp:lastModifiedBy>
  <cp:revision>9</cp:revision>
  <dcterms:created xsi:type="dcterms:W3CDTF">2012-04-02T16:25:26Z</dcterms:created>
  <dcterms:modified xsi:type="dcterms:W3CDTF">2012-04-03T05:24:59Z</dcterms:modified>
</cp:coreProperties>
</file>