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0" r:id="rId2"/>
    <p:sldId id="256" r:id="rId3"/>
    <p:sldId id="257" r:id="rId4"/>
    <p:sldId id="259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78D1-067A-4C7E-B32F-159D10125B9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8C9B9E2-7638-49CC-B38F-0B86C98B5E0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78D1-067A-4C7E-B32F-159D10125B9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9B9E2-7638-49CC-B38F-0B86C98B5E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78D1-067A-4C7E-B32F-159D10125B9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9B9E2-7638-49CC-B38F-0B86C98B5E0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78D1-067A-4C7E-B32F-159D10125B9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9B9E2-7638-49CC-B38F-0B86C98B5E0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78D1-067A-4C7E-B32F-159D10125B9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9B9E2-7638-49CC-B38F-0B86C98B5E0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78D1-067A-4C7E-B32F-159D10125B9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9B9E2-7638-49CC-B38F-0B86C98B5E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78D1-067A-4C7E-B32F-159D10125B9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9B9E2-7638-49CC-B38F-0B86C98B5E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78D1-067A-4C7E-B32F-159D10125B9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9B9E2-7638-49CC-B38F-0B86C98B5E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78D1-067A-4C7E-B32F-159D10125B9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9B9E2-7638-49CC-B38F-0B86C98B5E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78D1-067A-4C7E-B32F-159D10125B9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9B9E2-7638-49CC-B38F-0B86C98B5E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78D1-067A-4C7E-B32F-159D10125B9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9B9E2-7638-49CC-B38F-0B86C98B5E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75B78D1-067A-4C7E-B32F-159D10125B9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C9B9E2-7638-49CC-B38F-0B86C98B5E0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ideo" Target="http://www.youtube.com/v/0_c0ZzZfC8c?version=3&amp;hl=cs_CZ" TargetMode="External"/><Relationship Id="rId4" Type="http://schemas.openxmlformats.org/officeDocument/2006/relationships/hyperlink" Target="http://www.youtube.com/watch?v=0_c0ZzZfC8c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2686272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0746" y="3578467"/>
            <a:ext cx="87132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INOVACE_56_Neživá příroda-koloběh vody v přírodě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6693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0_c0ZzZfC8c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99592" y="548680"/>
            <a:ext cx="7224803" cy="541860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051720" y="6025117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4"/>
              </a:rPr>
              <a:t>http://www.youtube.com/watch?v=0_c0ZzZfC8c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4148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" t="11182" r="1400" b="2541"/>
          <a:stretch/>
        </p:blipFill>
        <p:spPr bwMode="auto">
          <a:xfrm>
            <a:off x="1231210" y="2276872"/>
            <a:ext cx="6982691" cy="4322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260648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Koloběh vody v             přírodě</a:t>
            </a:r>
            <a:endParaRPr lang="cs-CZ" sz="4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027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1124744"/>
            <a:ext cx="86044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Dešťová voda proniká do země, kde se zachytí v kořenech rostlin nebo může 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   pronikat až do spodních vod.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2241737"/>
            <a:ext cx="86044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 Voda, která zůstala na povrchu země a nevsákla se, odteče do řek nebo jezer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   a ty ji vrací zpátky do moří  nebo oceánů.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5"/>
          <p:cNvSpPr txBox="1"/>
          <p:nvPr/>
        </p:nvSpPr>
        <p:spPr>
          <a:xfrm>
            <a:off x="416108" y="3244334"/>
            <a:ext cx="791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bg1"/>
                </a:solidFill>
              </a:rPr>
              <a:t>3.   Do moří a oceánů se vrací voda z roztátého sněhu i ledovců.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6"/>
          <p:cNvSpPr txBox="1"/>
          <p:nvPr/>
        </p:nvSpPr>
        <p:spPr>
          <a:xfrm>
            <a:off x="419556" y="3861048"/>
            <a:ext cx="8065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bg1"/>
                </a:solidFill>
              </a:rPr>
              <a:t>4.  Pak se voda odpařuje, mění se ve vodní páru a tím může vstoupat nahoru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7"/>
          <p:cNvSpPr txBox="1"/>
          <p:nvPr/>
        </p:nvSpPr>
        <p:spPr>
          <a:xfrm>
            <a:off x="445243" y="4509120"/>
            <a:ext cx="83877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bg1"/>
                </a:solidFill>
              </a:rPr>
              <a:t>5. Ve vysokých výškách se voda deště ochlazuje a jako déšť, sníh nebo kroupy se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dostává zpátky na zem.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60647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Jak se to děje?</a:t>
            </a:r>
            <a:endParaRPr lang="cs-CZ" sz="3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9907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112474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http://cs.wikipedia.org/wiki/Soubor:Watercycleczechhigh.jpg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94719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Zdroje textů a obrázků</a:t>
            </a:r>
            <a:endParaRPr lang="cs-CZ" sz="4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3825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620688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solidFill>
                  <a:schemeClr val="bg1"/>
                </a:solidFill>
              </a:rPr>
              <a:t>V</a:t>
            </a:r>
            <a:r>
              <a:rPr lang="cs-CZ" sz="2800" dirty="0" smtClean="0">
                <a:solidFill>
                  <a:schemeClr val="bg1"/>
                </a:solidFill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Materiál slouží k opakování učiva-neživá příroda-koloběh vody v přírodě.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Materiál doporučuji prezentovat pomocí interaktivní tabule.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Materiál byl vytvořen a pilotován </a:t>
            </a:r>
            <a:r>
              <a:rPr lang="cs-CZ" sz="2800" smtClean="0">
                <a:solidFill>
                  <a:schemeClr val="bg1"/>
                </a:solidFill>
              </a:rPr>
              <a:t>ve </a:t>
            </a:r>
            <a:r>
              <a:rPr lang="cs-CZ" sz="2800" smtClean="0">
                <a:solidFill>
                  <a:schemeClr val="bg1"/>
                </a:solidFill>
              </a:rPr>
              <a:t>I. </a:t>
            </a:r>
            <a:r>
              <a:rPr lang="cs-CZ" sz="2800" dirty="0" smtClean="0">
                <a:solidFill>
                  <a:schemeClr val="bg1"/>
                </a:solidFill>
              </a:rPr>
              <a:t>pololetí školního roku 2011/2012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323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47</TotalTime>
  <Words>211</Words>
  <Application>Microsoft Office PowerPoint</Application>
  <PresentationFormat>Předvádění na obrazovce (4:3)</PresentationFormat>
  <Paragraphs>24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Marie Prskavcová</cp:lastModifiedBy>
  <cp:revision>6</cp:revision>
  <dcterms:created xsi:type="dcterms:W3CDTF">2012-04-08T10:10:48Z</dcterms:created>
  <dcterms:modified xsi:type="dcterms:W3CDTF">2012-04-10T08:21:32Z</dcterms:modified>
</cp:coreProperties>
</file>