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56" r:id="rId3"/>
    <p:sldId id="257" r:id="rId4"/>
    <p:sldId id="258" r:id="rId5"/>
    <p:sldId id="260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DB04B-1403-4BDC-B2D7-BCEACC0C4CF0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D0469-A2E2-4F4C-8473-936E92C022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DB04B-1403-4BDC-B2D7-BCEACC0C4CF0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D0469-A2E2-4F4C-8473-936E92C022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DB04B-1403-4BDC-B2D7-BCEACC0C4CF0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D0469-A2E2-4F4C-8473-936E92C022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DB04B-1403-4BDC-B2D7-BCEACC0C4CF0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D0469-A2E2-4F4C-8473-936E92C022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DB04B-1403-4BDC-B2D7-BCEACC0C4CF0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D0469-A2E2-4F4C-8473-936E92C022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DB04B-1403-4BDC-B2D7-BCEACC0C4CF0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D0469-A2E2-4F4C-8473-936E92C022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DB04B-1403-4BDC-B2D7-BCEACC0C4CF0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D0469-A2E2-4F4C-8473-936E92C022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DB04B-1403-4BDC-B2D7-BCEACC0C4CF0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D0469-A2E2-4F4C-8473-936E92C022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DB04B-1403-4BDC-B2D7-BCEACC0C4CF0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D0469-A2E2-4F4C-8473-936E92C022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DB04B-1403-4BDC-B2D7-BCEACC0C4CF0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D0469-A2E2-4F4C-8473-936E92C022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DB04B-1403-4BDC-B2D7-BCEACC0C4CF0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D0469-A2E2-4F4C-8473-936E92C022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388DB04B-1403-4BDC-B2D7-BCEACC0C4CF0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908D0469-A2E2-4F4C-8473-936E92C022A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302" y="0"/>
            <a:ext cx="9166301" cy="1497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7504" y="2171971"/>
            <a:ext cx="856895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      Opakování vlastnosti látek</a:t>
            </a:r>
          </a:p>
          <a:p>
            <a:r>
              <a:rPr lang="cs-CZ" sz="4400" dirty="0" smtClean="0"/>
              <a:t>      Autor: Mgr. Iveta Váňová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0746" y="3578467"/>
            <a:ext cx="871325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VY_32_ INOVACE_58_Neživá příroda- opakování vlastnosti látek</a:t>
            </a:r>
            <a:endParaRPr lang="cs-CZ" sz="4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6021288"/>
            <a:ext cx="91377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Vytvořeno v rámci projektu „EU peníze školám“.</a:t>
            </a:r>
          </a:p>
          <a:p>
            <a:r>
              <a:rPr lang="cs-CZ" dirty="0" smtClean="0"/>
              <a:t>OP VK oblast podpory 1.4 s názvem Zlepšení podmínek pro vzdělávání na základních školách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4792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548680"/>
            <a:ext cx="37556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 surovin se vyrábějí </a:t>
            </a:r>
            <a:r>
              <a:rPr lang="cs-CZ" b="1" dirty="0" smtClean="0">
                <a:solidFill>
                  <a:srgbClr val="7030A0"/>
                </a:solidFill>
              </a:rPr>
              <a:t>výrobky.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52250" y="3573016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mléko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1026" name="Picture 2" descr="C:\Users\Asus\AppData\Local\Microsoft\Windows\Temporary Internet Files\Content.IE5\I07KMLO1\MP9004005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7357" y="1124744"/>
            <a:ext cx="1713069" cy="2141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sus\AppData\Local\Microsoft\Windows\Temporary Internet Files\Content.IE5\CYJ20275\MP9004064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124744"/>
            <a:ext cx="1801041" cy="22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367214" y="3602369"/>
            <a:ext cx="1945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zmrzlina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1029" name="Picture 5" descr="C:\Users\Asus\AppData\Local\Microsoft\Windows\Temporary Internet Files\Content.IE5\BIF1LFTM\MP90040247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455" y="4228747"/>
            <a:ext cx="3347864" cy="2231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572000" y="5733256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7030A0"/>
                </a:solidFill>
              </a:rPr>
              <a:t>l</a:t>
            </a:r>
            <a:r>
              <a:rPr lang="cs-CZ" b="1" dirty="0" smtClean="0">
                <a:solidFill>
                  <a:srgbClr val="7030A0"/>
                </a:solidFill>
              </a:rPr>
              <a:t>imonáda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láhev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6383" y="1124744"/>
            <a:ext cx="2547937" cy="2236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055768" y="3602369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stůl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439646">
            <a:off x="6440691" y="364013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7030A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Látky pevné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7030A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71480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47664" y="6237312"/>
            <a:ext cx="7416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Výrobky kolem nás jsou vyrobeny z materiálu nebo-</a:t>
            </a:r>
            <a:r>
              <a:rPr lang="cs-CZ" dirty="0" err="1" smtClean="0"/>
              <a:t>li</a:t>
            </a:r>
            <a:r>
              <a:rPr lang="cs-CZ" dirty="0" smtClean="0"/>
              <a:t> z nějaké  látky.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rot="476387">
            <a:off x="4704854" y="630301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7030A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Z čeho jsou vyrobeny?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7030A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592" y="1844824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7030A0"/>
                </a:solidFill>
              </a:rPr>
              <a:t>s</a:t>
            </a:r>
            <a:r>
              <a:rPr lang="cs-CZ" b="1" dirty="0" smtClean="0">
                <a:solidFill>
                  <a:srgbClr val="7030A0"/>
                </a:solidFill>
              </a:rPr>
              <a:t>víčka                                     klobouk                                   židle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2050" name="Picture 2" descr="C:\Users\Asus\AppData\Local\Microsoft\Windows\Temporary Internet Files\Content.IE5\I07KMLO1\MP9004393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564904"/>
            <a:ext cx="1896278" cy="28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sus\AppData\Local\Microsoft\Windows\Temporary Internet Files\Content.IE5\CYJ20275\MP9004334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859466"/>
            <a:ext cx="3379840" cy="2251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sus\AppData\Local\Microsoft\Windows\Temporary Internet Files\Content.IE5\I07KMLO1\MP90041007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378596"/>
            <a:ext cx="2136755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95536" y="5805264"/>
            <a:ext cx="19927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 vosku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35896" y="5405264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 kůže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04248" y="559157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e dřeva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3859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rot="701842">
            <a:off x="6808040" y="324644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7030A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Látky kapalné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7030A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695454"/>
            <a:ext cx="52748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Mění svůj tvar , protože se mění podle </a:t>
            </a:r>
            <a:r>
              <a:rPr lang="cs-CZ" dirty="0" smtClean="0"/>
              <a:t>nádoby,</a:t>
            </a:r>
          </a:p>
          <a:p>
            <a:endParaRPr lang="cs-CZ" dirty="0"/>
          </a:p>
          <a:p>
            <a:r>
              <a:rPr lang="cs-CZ" dirty="0" smtClean="0"/>
              <a:t>ve </a:t>
            </a:r>
            <a:r>
              <a:rPr lang="cs-CZ" dirty="0" smtClean="0"/>
              <a:t>které jsou.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44697">
            <a:off x="796022" y="1710826"/>
            <a:ext cx="2448272" cy="3264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 rot="366206">
            <a:off x="1199989" y="5140912"/>
            <a:ext cx="25650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limonáda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69907">
            <a:off x="6156268" y="1652809"/>
            <a:ext cx="2202371" cy="33567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 rot="21258759">
            <a:off x="6816522" y="512400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šťáva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604987"/>
            <a:ext cx="2970546" cy="3960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139952" y="2060848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pivo</a:t>
            </a:r>
            <a:endParaRPr lang="cs-CZ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0808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rot="670666">
            <a:off x="212121" y="5523433"/>
            <a:ext cx="4608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7030A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Látky plynné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7030A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72293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vzduch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4099" name="Picture 3" descr="C:\Users\Asus\AppData\Local\Microsoft\Windows\Temporary Internet Files\Content.IE5\BIF1LFTM\MP90038757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84" y="875581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Asus\AppData\Local\Microsoft\Windows\Temporary Internet Files\Content.IE5\CYJ20275\MP90039044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3242" y="-17334"/>
            <a:ext cx="2840758" cy="3011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827637" y="875581"/>
            <a:ext cx="21186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7030A0"/>
                </a:solidFill>
              </a:rPr>
              <a:t>b</a:t>
            </a:r>
            <a:r>
              <a:rPr lang="cs-CZ" b="1" dirty="0" smtClean="0">
                <a:solidFill>
                  <a:srgbClr val="7030A0"/>
                </a:solidFill>
              </a:rPr>
              <a:t>omby</a:t>
            </a:r>
          </a:p>
          <a:p>
            <a:endParaRPr lang="cs-CZ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0768" y="2994604"/>
            <a:ext cx="5664948" cy="3863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Šipka doprava 6"/>
          <p:cNvSpPr/>
          <p:nvPr/>
        </p:nvSpPr>
        <p:spPr>
          <a:xfrm>
            <a:off x="5747226" y="980728"/>
            <a:ext cx="341207" cy="21801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>
            <a:off x="1331640" y="444672"/>
            <a:ext cx="239688" cy="30805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>
            <a:off x="3589336" y="2525535"/>
            <a:ext cx="237136" cy="35769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470768" y="2138496"/>
            <a:ext cx="23993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Potápěčské bomby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3901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86555" y="1054477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http://en.wikipedia.org/wiki/File:Bottle_of_Sprite.jpg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22218" y="170080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http://cs.wikipedia.org/wiki/Soubor:Oranges_and_orange_juice.jpg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122218" y="245950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http://cs.wikipedia.org/wiki/Soubor:Budvar-mug.JPG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151950" y="321297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http://cs.wikipedia.org/wiki/Soubor:Scuba_diving_elba.jpg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51950" y="4149080"/>
            <a:ext cx="47161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z galerie.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222140" y="4530275"/>
            <a:ext cx="22504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Text vlastní.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85421"/>
            <a:ext cx="88924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Zdroje textů o obrázků</a:t>
            </a:r>
            <a:endParaRPr lang="cs-CZ" sz="4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30073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620688"/>
            <a:ext cx="7488832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V</a:t>
            </a:r>
            <a:r>
              <a:rPr lang="cs-CZ" sz="2800" dirty="0" smtClean="0"/>
              <a:t>ytvořeno jako DUM do předmětu prvouka na ZŠ a MŠ 17.listopadu 1325, Mladá Boleslav pro třetí ročník základní školy.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slouží k opakování učiva-neživá příroda- opakování vlastnosti látek.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doporučuji prezentovat pomocí interaktivní tabule.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byl vytvořen a pilotován ve II. pololetí školního roku 2011/2012.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2246016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hedvábí</Template>
  <TotalTime>64</TotalTime>
  <Words>179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Silk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Marie Prskavcová</cp:lastModifiedBy>
  <cp:revision>7</cp:revision>
  <dcterms:created xsi:type="dcterms:W3CDTF">2012-04-12T15:46:57Z</dcterms:created>
  <dcterms:modified xsi:type="dcterms:W3CDTF">2012-04-13T08:41:23Z</dcterms:modified>
</cp:coreProperties>
</file>