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9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4037B52-2872-4002-B6FA-E87444F15019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506D1F2-6471-4C93-A6C1-D847B1ED3743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7B52-2872-4002-B6FA-E87444F15019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D1F2-6471-4C93-A6C1-D847B1ED37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7B52-2872-4002-B6FA-E87444F15019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D1F2-6471-4C93-A6C1-D847B1ED37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7B52-2872-4002-B6FA-E87444F15019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D1F2-6471-4C93-A6C1-D847B1ED37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7B52-2872-4002-B6FA-E87444F15019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D1F2-6471-4C93-A6C1-D847B1ED37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7B52-2872-4002-B6FA-E87444F15019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D1F2-6471-4C93-A6C1-D847B1ED37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7B52-2872-4002-B6FA-E87444F15019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D1F2-6471-4C93-A6C1-D847B1ED37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7B52-2872-4002-B6FA-E87444F15019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D1F2-6471-4C93-A6C1-D847B1ED37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7B52-2872-4002-B6FA-E87444F15019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D1F2-6471-4C93-A6C1-D847B1ED37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7B52-2872-4002-B6FA-E87444F15019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D1F2-6471-4C93-A6C1-D847B1ED37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37B52-2872-4002-B6FA-E87444F15019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6D1F2-6471-4C93-A6C1-D847B1ED37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4037B52-2872-4002-B6FA-E87444F15019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506D1F2-6471-4C93-A6C1-D847B1ED374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553" y="1257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2686272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Autor: Mgr. Iveta Váňová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0746" y="3578467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INOVACE_60_Opakování neživé přírody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060848"/>
            <a:ext cx="6768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Opakování neživé přírody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021288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8171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548680"/>
            <a:ext cx="8136904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/>
              <a:t>Jedna ze základních podmínek </a:t>
            </a:r>
            <a:r>
              <a:rPr lang="cs-CZ" sz="2000" dirty="0" smtClean="0"/>
              <a:t>života….</a:t>
            </a: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Látkám, které </a:t>
            </a:r>
            <a:r>
              <a:rPr lang="cs-CZ" sz="2000" dirty="0" smtClean="0"/>
              <a:t>se nacházejí v přírodě  se </a:t>
            </a:r>
            <a:r>
              <a:rPr lang="cs-CZ" sz="2000" dirty="0" smtClean="0"/>
              <a:t>říká… .</a:t>
            </a: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Zelené rostliny jsou jediným zdrojem …..na Zemi.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Jak se nazývá služba na </a:t>
            </a:r>
            <a:r>
              <a:rPr lang="cs-CZ" sz="2000" dirty="0" smtClean="0"/>
              <a:t>horách, </a:t>
            </a:r>
            <a:r>
              <a:rPr lang="cs-CZ" sz="2000" dirty="0" smtClean="0"/>
              <a:t>která  se stará o pořádek </a:t>
            </a:r>
            <a:r>
              <a:rPr lang="cs-CZ" sz="2000" dirty="0" smtClean="0"/>
              <a:t>? </a:t>
            </a: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Část </a:t>
            </a:r>
            <a:r>
              <a:rPr lang="cs-CZ" sz="2000" dirty="0" smtClean="0"/>
              <a:t>krajiny, </a:t>
            </a:r>
            <a:r>
              <a:rPr lang="cs-CZ" sz="2000" dirty="0" smtClean="0"/>
              <a:t>kam až </a:t>
            </a:r>
            <a:r>
              <a:rPr lang="cs-CZ" sz="2000" dirty="0" smtClean="0"/>
              <a:t>dohlédneme, </a:t>
            </a:r>
            <a:r>
              <a:rPr lang="cs-CZ" sz="2000" dirty="0" smtClean="0"/>
              <a:t>se </a:t>
            </a:r>
            <a:r>
              <a:rPr lang="cs-CZ" sz="2000" dirty="0" smtClean="0"/>
              <a:t>říká….</a:t>
            </a: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Jaká voda patří mezi obnovitelné </a:t>
            </a:r>
            <a:r>
              <a:rPr lang="cs-CZ" sz="2000" dirty="0" smtClean="0"/>
              <a:t>zdroje</a:t>
            </a:r>
            <a:r>
              <a:rPr lang="cs-CZ" sz="2000" dirty="0"/>
              <a:t>?</a:t>
            </a: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Bod 100 </a:t>
            </a:r>
            <a:r>
              <a:rPr lang="cs-CZ" sz="2000" dirty="0"/>
              <a:t>°</a:t>
            </a:r>
            <a:r>
              <a:rPr lang="cs-CZ" sz="2000" dirty="0" smtClean="0"/>
              <a:t>C se nazývá ….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Základní jednotka </a:t>
            </a:r>
            <a:r>
              <a:rPr lang="cs-CZ" sz="2000" dirty="0" smtClean="0"/>
              <a:t>hmotnosti… .</a:t>
            </a: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Uhlí vzniklo…pravěkých rostlin.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Jak se nazývá stupnice při měření </a:t>
            </a:r>
            <a:r>
              <a:rPr lang="cs-CZ" sz="2000" dirty="0" smtClean="0"/>
              <a:t>teploty?</a:t>
            </a: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Hornina </a:t>
            </a:r>
            <a:r>
              <a:rPr lang="cs-CZ" sz="2000" dirty="0" smtClean="0"/>
              <a:t>usazená…</a:t>
            </a: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Jakým válcem můžeme změřit </a:t>
            </a:r>
            <a:r>
              <a:rPr lang="cs-CZ" sz="2000" dirty="0" smtClean="0"/>
              <a:t>objem?</a:t>
            </a: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Změny </a:t>
            </a:r>
            <a:r>
              <a:rPr lang="cs-CZ" sz="2000" dirty="0" smtClean="0"/>
              <a:t>látek, </a:t>
            </a:r>
            <a:r>
              <a:rPr lang="cs-CZ" sz="2000" dirty="0" smtClean="0"/>
              <a:t>které není možno opakovat jsou změny </a:t>
            </a:r>
            <a:r>
              <a:rPr lang="cs-CZ" sz="2000" dirty="0" smtClean="0"/>
              <a:t>….</a:t>
            </a: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V jakých dolech se těží </a:t>
            </a:r>
            <a:r>
              <a:rPr lang="cs-CZ" sz="2000" dirty="0" smtClean="0"/>
              <a:t>uhlí?</a:t>
            </a: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Železo ve vzduchu</a:t>
            </a:r>
            <a:r>
              <a:rPr lang="cs-CZ" sz="2000" dirty="0" smtClean="0"/>
              <a:t>….</a:t>
            </a: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Krkonošský …..park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Kyslík, </a:t>
            </a:r>
            <a:r>
              <a:rPr lang="cs-CZ" sz="2000" dirty="0" smtClean="0"/>
              <a:t>plyn patří do skupiny </a:t>
            </a:r>
            <a:r>
              <a:rPr lang="cs-CZ" sz="2000" dirty="0" smtClean="0"/>
              <a:t>látek… .</a:t>
            </a: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Místo, </a:t>
            </a:r>
            <a:r>
              <a:rPr lang="cs-CZ" sz="2000" dirty="0" smtClean="0"/>
              <a:t>kde stojíme se nazývá….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Ropa je kapalina … 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2320" y="638132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Křížovka -&gt;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63788" y="0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066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4385921"/>
              </p:ext>
            </p:extLst>
          </p:nvPr>
        </p:nvGraphicFramePr>
        <p:xfrm>
          <a:off x="2915816" y="-8313"/>
          <a:ext cx="5580113" cy="70000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6369"/>
                <a:gridCol w="524356"/>
                <a:gridCol w="524356"/>
                <a:gridCol w="449448"/>
                <a:gridCol w="449448"/>
                <a:gridCol w="449448"/>
                <a:gridCol w="449448"/>
                <a:gridCol w="449448"/>
                <a:gridCol w="449448"/>
                <a:gridCol w="449448"/>
                <a:gridCol w="449448"/>
                <a:gridCol w="449448"/>
              </a:tblGrid>
              <a:tr h="360947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416345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609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691680" y="6356385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&lt;- zpět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rot="1432213">
            <a:off x="142999" y="1325385"/>
            <a:ext cx="2946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Křížovka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3974"/>
            <a:ext cx="5106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  <p:sp>
        <p:nvSpPr>
          <p:cNvPr id="2" name="Šipka doleva 1"/>
          <p:cNvSpPr/>
          <p:nvPr/>
        </p:nvSpPr>
        <p:spPr>
          <a:xfrm>
            <a:off x="8604448" y="764704"/>
            <a:ext cx="432048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8604448" y="4869160"/>
            <a:ext cx="432048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868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1518971"/>
              </p:ext>
            </p:extLst>
          </p:nvPr>
        </p:nvGraphicFramePr>
        <p:xfrm>
          <a:off x="10344" y="2882"/>
          <a:ext cx="5713787" cy="70076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6701"/>
                <a:gridCol w="545288"/>
                <a:gridCol w="467390"/>
                <a:gridCol w="467390"/>
                <a:gridCol w="467390"/>
                <a:gridCol w="467390"/>
                <a:gridCol w="467390"/>
                <a:gridCol w="545288"/>
                <a:gridCol w="467390"/>
                <a:gridCol w="467390"/>
                <a:gridCol w="467390"/>
                <a:gridCol w="467390"/>
              </a:tblGrid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903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9943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  <a:tr h="3546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 rot="1260022">
            <a:off x="6142740" y="1679136"/>
            <a:ext cx="28803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Řešení</a:t>
            </a:r>
            <a:endParaRPr lang="cs-CZ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Šipka doleva 1"/>
          <p:cNvSpPr/>
          <p:nvPr/>
        </p:nvSpPr>
        <p:spPr>
          <a:xfrm>
            <a:off x="5868144" y="836712"/>
            <a:ext cx="576064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7508" y="6005994"/>
            <a:ext cx="3426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Tajenka :</a:t>
            </a:r>
            <a:r>
              <a:rPr lang="cs-CZ" dirty="0" smtClean="0"/>
              <a:t> Přírodu musíme chránit</a:t>
            </a:r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>
            <a:off x="6012266" y="4859381"/>
            <a:ext cx="647965" cy="242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501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620688"/>
            <a:ext cx="7488832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prvouka na ZŠ a MŠ 17.listopadu 1325, Mladá Boleslav pro třetí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opakování učiva-neživá příroda.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 ve II. pololetí školního roku 2011/2012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4868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99</TotalTime>
  <Words>540</Words>
  <Application>Microsoft Office PowerPoint</Application>
  <PresentationFormat>Předvádění na obrazovce (4:3)</PresentationFormat>
  <Paragraphs>345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Human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User</cp:lastModifiedBy>
  <cp:revision>15</cp:revision>
  <dcterms:created xsi:type="dcterms:W3CDTF">2012-04-04T18:30:20Z</dcterms:created>
  <dcterms:modified xsi:type="dcterms:W3CDTF">2012-06-29T12:44:38Z</dcterms:modified>
</cp:coreProperties>
</file>