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116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09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727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17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689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692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879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353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878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946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4172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773E7A-E10A-49C8-AB84-953789EB4B6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5072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C01C36-4DB9-4DBE-9A1D-2DD112A286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809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F0D6A-5F65-44F7-9F05-FB6D230F8A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6868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6A437-432F-4FA3-8EA1-F7ABE2DC21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0695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E3F371-4718-42BA-A8A4-673B373BF9D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904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720984-2876-4092-A7BF-4C010305889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098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6B230-B8E6-466B-89F9-B71F404232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461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07926-A4EA-486E-BDD9-732774F71F5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9550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D98CB-B249-40E3-88E3-66DEE82757E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5641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D0A9B6-EDE9-4606-AE5E-9DE214CA4A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3842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460FEF-3F96-4DB9-8A28-39AEC1BD0F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0663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32F954-32D5-44F7-87C2-5ED78E1EB2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4921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Nadpis, 2 obsahy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294FE-AECD-436D-86B4-DD8DAA0E12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79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290699-D424-4AFB-A1FE-EEF0A913676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2966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EA8F9-5A96-4DE6-898C-098164EFABA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008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50000"/>
              </a:schemeClr>
            </a:gs>
            <a:gs pos="50000">
              <a:schemeClr val="bg2">
                <a:lumMod val="25000"/>
              </a:schemeClr>
            </a:gs>
            <a:gs pos="100000">
              <a:schemeClr val="accent6">
                <a:lumMod val="5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D5EC9-60B1-403C-AE62-03B4991CA53A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DDCCE1-9339-4023-9734-57BDC6D12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88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00"/>
            </a:gs>
            <a:gs pos="34000">
              <a:srgbClr val="FFFF00"/>
            </a:gs>
            <a:gs pos="67000">
              <a:srgbClr val="FFC000"/>
            </a:gs>
            <a:gs pos="100000">
              <a:srgbClr val="FF0000"/>
            </a:gs>
          </a:gsLst>
          <a:lin ang="36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38DF445-D9CC-4A84-8021-054D2AB52537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682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428/945/3009e7e7ac_75703231_o2.jpg" TargetMode="External"/><Relationship Id="rId13" Type="http://schemas.openxmlformats.org/officeDocument/2006/relationships/hyperlink" Target="http://www.youtube.com/watch?v=CReDRHDYhk8" TargetMode="External"/><Relationship Id="rId3" Type="http://schemas.openxmlformats.org/officeDocument/2006/relationships/hyperlink" Target="http://batastory.net/images/516.jpg" TargetMode="External"/><Relationship Id="rId7" Type="http://schemas.openxmlformats.org/officeDocument/2006/relationships/hyperlink" Target="http://www.zlin.estranky.cz/img/picture/603/dilna-cvikaci-v-tempu-web.jpg" TargetMode="External"/><Relationship Id="rId12" Type="http://schemas.openxmlformats.org/officeDocument/2006/relationships/hyperlink" Target="http://nezapomente.cz/images/cms/gallery/dilna%20gumarny%2087%20web_2911.jpg" TargetMode="External"/><Relationship Id="rId2" Type="http://schemas.openxmlformats.org/officeDocument/2006/relationships/hyperlink" Target="http://img.ahaonline.cz/img/18/article/764037_import-moravskou-vesnici-v-jizni-africe-sobotovi-rozhodne-necekal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losemi.cz/wp-content/2009/10/tomas_bata1.jpg" TargetMode="External"/><Relationship Id="rId11" Type="http://schemas.openxmlformats.org/officeDocument/2006/relationships/hyperlink" Target="http://www.novinky.cz/kariera/156978-osmihodinova-pracovni-doba-byla-uzakonena-teprve-pred-90-lety.html" TargetMode="External"/><Relationship Id="rId5" Type="http://schemas.openxmlformats.org/officeDocument/2006/relationships/hyperlink" Target="http://www.hbranna.cz/data/1143563008/hakovani-v-krkonosich.jpg" TargetMode="External"/><Relationship Id="rId10" Type="http://schemas.openxmlformats.org/officeDocument/2006/relationships/hyperlink" Target="http://www.mince.sbiram.cz/soubory/produkty/bankovka-cr-100-kc-platne-do-1993-kolek-serie-m-unc.jpg" TargetMode="External"/><Relationship Id="rId4" Type="http://schemas.openxmlformats.org/officeDocument/2006/relationships/hyperlink" Target="http://www.maskworld.com/pix/costumes/large/2116.jpg" TargetMode="External"/><Relationship Id="rId9" Type="http://schemas.openxmlformats.org/officeDocument/2006/relationships/hyperlink" Target="http://christconquers.files.wordpress.com/2011/07/edmond-de-rothschild-bankno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43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9385946"/>
              </p:ext>
            </p:extLst>
          </p:nvPr>
        </p:nvGraphicFramePr>
        <p:xfrm>
          <a:off x="971550" y="1069975"/>
          <a:ext cx="7200900" cy="4719637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9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936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</a:t>
                      </a: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2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111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Modernizace společnosti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19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Sociální otázka</a:t>
                      </a: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59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Pomocí prezentace s výkladem zpracovávají poznámky a získávají vědomosti o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sociální problematice.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029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Sociální otázka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16832"/>
            <a:ext cx="562971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16832"/>
            <a:ext cx="5629716" cy="399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056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825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Sociální otázka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31640" y="980728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Tradiční model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74" y="1519381"/>
            <a:ext cx="219075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1640996"/>
            <a:ext cx="5406067" cy="344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3132" y="630932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Aristokrat</a:t>
            </a: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39036" y="515719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Poddaní</a:t>
            </a:r>
            <a:endParaRPr lang="cs-CZ" sz="24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504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252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Sociální otázka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Nový model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3132226" cy="4559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70357"/>
            <a:ext cx="5143500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02894" y="616530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Podnikatel</a:t>
            </a: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83052" y="61653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Dělník</a:t>
            </a:r>
            <a:endParaRPr lang="cs-CZ" sz="24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51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11825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Sociální otázka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Nová situace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3034139" cy="400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177281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</a:rPr>
              <a:t>Šlechta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134" y="2077417"/>
            <a:ext cx="3402013" cy="370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263691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</a:rPr>
              <a:t>Podnikatelé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458" y="3283243"/>
            <a:ext cx="5926137" cy="299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342900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</a:rPr>
              <a:t>Dělníci</a:t>
            </a:r>
            <a:endParaRPr lang="cs-CZ" sz="36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41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Sociální otázka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466728" cy="4525963"/>
          </a:xfrm>
        </p:spPr>
        <p:txBody>
          <a:bodyPr>
            <a:normAutofit fontScale="62500" lnSpcReduction="20000"/>
          </a:bodyPr>
          <a:lstStyle/>
          <a:p>
            <a:r>
              <a:rPr lang="cs-CZ" b="1" i="1" dirty="0" smtClean="0">
                <a:solidFill>
                  <a:schemeClr val="bg1"/>
                </a:solidFill>
              </a:rPr>
              <a:t>Historicky prošla pracovní doba pod nátlakem zdravotních, hospodářských i sociálních důvodů řadou změn. Ještě na počátku 18. století pracovali dělníci v průmyslu až 16 hodin denně, roční rozsah pracovní doby činil přes 3000 hodin. V první polovině 19. století už byla pracovní doba 12 až 14 hodin, před první světovou válkou se pak ve většině států pracovalo 10 až 12 hodin denně.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054" y="1484784"/>
            <a:ext cx="51435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657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Závěr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H646Z612\MP9003829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143000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730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http://img.ahaonline.cz/img/18/article/764037_import-moravskou-vesnici-v-jizni-africe-sobotovi-rozhodne-necekali.jpg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http://batastory.net/images/516.jpg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http://www.maskworld.com/pix/costumes/large/2116.jpg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http://www.hbranna.cz/data/1143563008/hakovani-v-krkonosich.jpg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http://www.stalosemi.cz/wp-content/2009/10/tomas_bata1.jpg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http://www.zlin.estranky.cz/img/picture/603/dilna-cvikaci-v-tempu-web.jpg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http://nd04.jxs.cz/428/945/3009e7e7ac_75703231_o2.jpg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http://christconquers.files.wordpress.com/2011/07/edmond-de-rothschild-banknote.jpg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http://www.mince.sbiram.cz/soubory/produkty/bankovka-cr-100-kc-platne-do-1993-kolek-serie-m-unc.jpg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http://www.novinky.cz/kariera/156978-osmihodinova-pracovni-doba-byla-uzakonena-teprve-pred-90-lety.html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http://nezapomente.cz/images/cms/gallery/dilna%20gumarny%2087%20web_2911.jpg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http://www.youtube.com/watch?v=CReDRHDYhk8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95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175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Výchozí návrh</vt:lpstr>
      <vt:lpstr>Prezentace aplikace PowerPoint</vt:lpstr>
      <vt:lpstr>Sociální otázka</vt:lpstr>
      <vt:lpstr>Sociální otázka</vt:lpstr>
      <vt:lpstr>Sociální otázka</vt:lpstr>
      <vt:lpstr>Sociální otázka</vt:lpstr>
      <vt:lpstr>Sociální otázka</vt:lpstr>
      <vt:lpstr>Závěr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Sociální otázka</dc:title>
  <dc:creator>Jiri</dc:creator>
  <cp:lastModifiedBy>Učitel</cp:lastModifiedBy>
  <cp:revision>11</cp:revision>
  <dcterms:created xsi:type="dcterms:W3CDTF">2011-12-11T09:40:05Z</dcterms:created>
  <dcterms:modified xsi:type="dcterms:W3CDTF">2012-06-29T09:31:57Z</dcterms:modified>
</cp:coreProperties>
</file>