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2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6599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385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690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526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509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497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7401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33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4970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585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57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A1DE41-93BD-4520-B356-AACFE8DC80A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2968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E8F995-ACD8-43CB-AD5D-4B65AA4A798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834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3B9D5-54E5-47A9-BF7D-79074EF0944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5980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8837E-87A3-48F4-AFC3-D24E4F1AA61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901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5CC282-AB1D-4DC7-98A4-C4E4908F232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3010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43FF3-BA3E-48CF-B88A-9240AA0BDF4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7145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035E2-C4EB-49B8-A951-5EEB44F0621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5658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0C15F-013A-4079-81D9-70C9A82AF03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1807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54DFE-8026-4775-92C5-5F46C139ACA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1861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106D2-9570-4241-B68E-92A4B9CD424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9261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DD041-C698-4B91-9CE6-D87D01EB96F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8584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A3880C-1EFF-4A08-8B47-C0E09A84C48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0377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D6521-8B6D-4646-AE46-753D1388477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574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DEE21-C515-4BEB-876B-B1686E6B825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260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3">
                <a:lumMod val="50000"/>
              </a:schemeClr>
            </a:gs>
            <a:gs pos="100000">
              <a:schemeClr val="bg2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0AE4D-5075-46CC-BCA2-81DCB7DB990C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6C97A-E302-4D67-9C39-178E0C63E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2571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66000">
              <a:srgbClr val="787878"/>
            </a:gs>
            <a:gs pos="42000">
              <a:schemeClr val="bg2">
                <a:lumMod val="75000"/>
              </a:schemeClr>
            </a:gs>
            <a:gs pos="100000">
              <a:schemeClr val="bg1">
                <a:lumMod val="95000"/>
              </a:schemeClr>
            </a:gs>
          </a:gsLst>
          <a:lin ang="8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859658-565A-44A5-B285-057080DD8351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843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nilek.cz/photo/35mm/abstract/zima-pole.jpg" TargetMode="External"/><Relationship Id="rId3" Type="http://schemas.openxmlformats.org/officeDocument/2006/relationships/hyperlink" Target="http://hemm.ic.cz/pictures/severni_01.jpg" TargetMode="External"/><Relationship Id="rId7" Type="http://schemas.openxmlformats.org/officeDocument/2006/relationships/hyperlink" Target="http://www.rozmanitosti.eu/Fotografie/Zbozi/Original/desatek6487-37.jpg" TargetMode="External"/><Relationship Id="rId2" Type="http://schemas.openxmlformats.org/officeDocument/2006/relationships/hyperlink" Target="http://www.ekovesnicky.cz/storage/200804300958_chodakovy-pluh-hohenheimsky-obr-2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.sme.sk/cdata/5/56/5668215/vinohrad.jpg" TargetMode="External"/><Relationship Id="rId11" Type="http://schemas.openxmlformats.org/officeDocument/2006/relationships/hyperlink" Target="http://www.youtube.com/watch?v=i4MniRMsY7Y" TargetMode="External"/><Relationship Id="rId5" Type="http://schemas.openxmlformats.org/officeDocument/2006/relationships/hyperlink" Target="http://www.is.mb-net.cz/mb-pravek-novovek/media/jakzili/JS1601002-1.gif" TargetMode="External"/><Relationship Id="rId10" Type="http://schemas.openxmlformats.org/officeDocument/2006/relationships/hyperlink" Target="http://static.panoramio.com/photos/original/26490504.jpg" TargetMode="External"/><Relationship Id="rId4" Type="http://schemas.openxmlformats.org/officeDocument/2006/relationships/hyperlink" Target="http://wagner.bitva.cz/images/wag01-69.jpg" TargetMode="External"/><Relationship Id="rId9" Type="http://schemas.openxmlformats.org/officeDocument/2006/relationships/hyperlink" Target="http://wallpapers.cyberserver.cz/data/wallpapers/640_480/59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78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948092"/>
              </p:ext>
            </p:extLst>
          </p:nvPr>
        </p:nvGraphicFramePr>
        <p:xfrm>
          <a:off x="971550" y="1069975"/>
          <a:ext cx="7200900" cy="4718051"/>
        </p:xfrm>
        <a:graphic>
          <a:graphicData uri="http://schemas.openxmlformats.org/drawingml/2006/table">
            <a:tbl>
              <a:tblPr/>
              <a:tblGrid>
                <a:gridCol w="1630363"/>
                <a:gridCol w="5570537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Jiří Kozák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prosinec 2011                      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společnost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Dějepis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Křesťanství a středověká Evropa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40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–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Život na venkově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zpracovávají poznámky a získávají vědomosti o uspořádání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středověkého venkova.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22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0679"/>
            <a:ext cx="7772400" cy="1470025"/>
          </a:xfrm>
        </p:spPr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Život na venkově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513" y="1609725"/>
            <a:ext cx="5514975" cy="363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599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Kolonizace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V polovině 13.století probíhá proces kolonizace(zakládání nových vesnic) na území dosud zalesněných. Jednalo se hlavně o pohraničí a obyvatelstvo původně německé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77857"/>
            <a:ext cx="4399704" cy="2893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404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Pojmy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11760" y="6093296"/>
            <a:ext cx="5472608" cy="576064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Rychtář-správce vesnice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96752"/>
            <a:ext cx="6302400" cy="4543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1479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Pojmy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589240"/>
            <a:ext cx="8229600" cy="536923"/>
          </a:xfrm>
        </p:spPr>
        <p:txBody>
          <a:bodyPr>
            <a:normAutofit fontScale="70000" lnSpcReduction="2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Poddaný-uživatel půdy, za což </a:t>
            </a:r>
            <a:r>
              <a:rPr lang="cs-CZ" b="1" i="1" smtClean="0">
                <a:solidFill>
                  <a:srgbClr val="FF0000"/>
                </a:solidFill>
              </a:rPr>
              <a:t>měl finanční </a:t>
            </a:r>
            <a:r>
              <a:rPr lang="cs-CZ" b="1" i="1" dirty="0" smtClean="0">
                <a:solidFill>
                  <a:srgbClr val="FF0000"/>
                </a:solidFill>
              </a:rPr>
              <a:t>i pracovní povinnosti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4100" name="Picture 4" descr="http://www.is.mb-net.cz/mb-pravek-novovek/media/jakzili/JS1601002-1.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25" y="1412776"/>
            <a:ext cx="4286250" cy="3524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787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Pojmy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5661248"/>
            <a:ext cx="8229600" cy="464915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Robota-povinnost práce na panském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1662113"/>
            <a:ext cx="4667250" cy="353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2744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Pojmy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6021288"/>
            <a:ext cx="8229600" cy="392907"/>
          </a:xfrm>
        </p:spPr>
        <p:txBody>
          <a:bodyPr>
            <a:normAutofit fontScale="70000" lnSpcReduction="2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Desátek-povinnost odvádět desetinu veškerého zisku církvi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96752"/>
            <a:ext cx="3446748" cy="4595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7999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3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Trojpolní systém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2026568" cy="676672"/>
          </a:xfrm>
        </p:spPr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Ozim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132856"/>
            <a:ext cx="4686836" cy="3076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84784"/>
            <a:ext cx="6096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60848"/>
            <a:ext cx="2305050" cy="460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647" y="1799381"/>
            <a:ext cx="4986337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64904"/>
            <a:ext cx="2011363" cy="460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9286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899592" y="116632"/>
            <a:ext cx="7772400" cy="1470025"/>
          </a:xfrm>
        </p:spPr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Závěr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403648" y="1196752"/>
            <a:ext cx="6400800" cy="1752600"/>
          </a:xfrm>
        </p:spPr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Současnost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ucitel\AppData\Local\Microsoft\Windows\Temporary Internet Files\Content.IE5\7448M0XL\MC9002511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08920"/>
            <a:ext cx="2750745" cy="211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565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hlinkClick r:id="rId2"/>
              </a:rPr>
              <a:t>http://www.ekovesnicky.cz/storage/200804300958_chodakovy-pluh-hohenheimsky-obr-25.jpg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http://hemm.ic.cz/pictures/severni_01.jpg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http://wagner.bitva.cz/images/wag01-69.jpg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http://www.is.mb-net.cz/mb-pravek-novovek/media/jakzili/JS1601002-1.gif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http://i.sme.sk/cdata/5/56/5668215/vinohrad.jpg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http://www.rozmanitosti.eu/Fotografie/Zbozi/Original/desatek6487-37.jpg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http://www.snilek.cz/photo/35mm/abstract/zima-pole.jpg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http://wallpapers.cyberserver.cz/data/wallpapers/640_480/590.jpg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http://static.panoramio.com/photos/original/26490504.jpg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</a:t>
            </a:r>
            <a:r>
              <a:rPr lang="cs-CZ" dirty="0">
                <a:hlinkClick r:id="rId11"/>
              </a:rPr>
              <a:t>://</a:t>
            </a:r>
            <a:r>
              <a:rPr lang="cs-CZ" dirty="0" smtClean="0">
                <a:hlinkClick r:id="rId11"/>
              </a:rPr>
              <a:t>www.youtube.com/watch?v=i4MniRMsY7Y</a:t>
            </a:r>
            <a:endParaRPr lang="cs-CZ" dirty="0" smtClean="0"/>
          </a:p>
          <a:p>
            <a:r>
              <a:rPr lang="cs-CZ" dirty="0" smtClean="0"/>
              <a:t>Kliparty – traktor ( poslední snímek 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768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145</Words>
  <Application>Microsoft Office PowerPoint</Application>
  <PresentationFormat>Předvádění na obrazovce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Výchozí návrh</vt:lpstr>
      <vt:lpstr>Prezentace aplikace PowerPoint</vt:lpstr>
      <vt:lpstr>Život na venkově</vt:lpstr>
      <vt:lpstr>Kolonizace</vt:lpstr>
      <vt:lpstr>Pojmy</vt:lpstr>
      <vt:lpstr>Pojmy</vt:lpstr>
      <vt:lpstr>Pojmy</vt:lpstr>
      <vt:lpstr>Pojmy</vt:lpstr>
      <vt:lpstr>Trojpolní systém</vt:lpstr>
      <vt:lpstr>Závěr</vt:lpstr>
      <vt:lpstr>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Život na venkově</dc:title>
  <dc:creator>Jiri</dc:creator>
  <cp:lastModifiedBy>Učitel</cp:lastModifiedBy>
  <cp:revision>14</cp:revision>
  <dcterms:created xsi:type="dcterms:W3CDTF">2011-12-13T16:59:12Z</dcterms:created>
  <dcterms:modified xsi:type="dcterms:W3CDTF">2012-06-29T09:06:53Z</dcterms:modified>
</cp:coreProperties>
</file>