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5" r:id="rId4"/>
    <p:sldId id="259" r:id="rId5"/>
    <p:sldId id="264" r:id="rId6"/>
    <p:sldId id="260" r:id="rId7"/>
    <p:sldId id="258" r:id="rId8"/>
    <p:sldId id="263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731E4-0084-4A1B-A25C-0C41C90BAFBB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5ED44-6B8B-4875-814F-6709AF9F5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1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5ED44-6B8B-4875-814F-6709AF9F528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185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DDDE1-90FA-4542-AF5E-276AE6D7E72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B5394-EDA0-443D-9B97-ABB8335B7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244997" y="2333343"/>
            <a:ext cx="6400800" cy="17526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600" b="1" kern="1200" cap="all" spc="2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None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None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559197" y="-105057"/>
            <a:ext cx="7772400" cy="17526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2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09" y="133201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915440" y="2420888"/>
            <a:ext cx="5968156" cy="5068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b="1" dirty="0" smtClean="0">
                <a:latin typeface="Bookman Old Style" pitchFamily="18" charset="0"/>
              </a:rPr>
              <a:t>Mgr. Lenka Vrzáňová</a:t>
            </a:r>
          </a:p>
          <a:p>
            <a:endParaRPr lang="cs-CZ" sz="2200" b="1" dirty="0" smtClean="0">
              <a:latin typeface="Bookman Old Style" pitchFamily="18" charset="0"/>
            </a:endParaRPr>
          </a:p>
          <a:p>
            <a:r>
              <a:rPr lang="cs-CZ" sz="1900" b="1" dirty="0" smtClean="0">
                <a:latin typeface="Bookman Old Style" pitchFamily="18" charset="0"/>
              </a:rPr>
              <a:t>VY_32_INOVACE_2C_03_PRISUDEK</a:t>
            </a:r>
          </a:p>
          <a:p>
            <a:endParaRPr lang="cs-CZ" sz="1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Větná stavba</a:t>
            </a:r>
          </a:p>
          <a:p>
            <a:endParaRPr lang="cs-CZ" sz="1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7. </a:t>
            </a:r>
          </a:p>
          <a:p>
            <a:endParaRPr lang="cs-CZ" sz="1200" b="1" dirty="0" smtClean="0">
              <a:latin typeface="Bookman Old Style" pitchFamily="18" charset="0"/>
            </a:endParaRPr>
          </a:p>
          <a:p>
            <a:r>
              <a:rPr lang="cs-CZ" sz="2200" b="1" dirty="0" smtClean="0">
                <a:latin typeface="Bookman Old Style" pitchFamily="18" charset="0"/>
              </a:rPr>
              <a:t>3. </a:t>
            </a:r>
            <a:r>
              <a:rPr lang="cs-CZ" sz="2200" b="1" dirty="0">
                <a:latin typeface="Bookman Old Style" pitchFamily="18" charset="0"/>
              </a:rPr>
              <a:t>ř</a:t>
            </a:r>
            <a:r>
              <a:rPr lang="cs-CZ" sz="2200" b="1" dirty="0" smtClean="0">
                <a:latin typeface="Bookman Old Style" pitchFamily="18" charset="0"/>
              </a:rPr>
              <a:t>íjna 2011</a:t>
            </a:r>
          </a:p>
          <a:p>
            <a:endParaRPr lang="cs-CZ" sz="1400" b="1" dirty="0" smtClean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Přísudek jako větný člen, typy přísudků, práce s textem. </a:t>
            </a:r>
          </a:p>
          <a:p>
            <a:endParaRPr lang="cs-CZ" sz="1600" b="1" dirty="0" smtClean="0">
              <a:latin typeface="Bookman Old Style" pitchFamily="18" charset="0"/>
            </a:endParaRPr>
          </a:p>
          <a:p>
            <a:r>
              <a:rPr lang="cs-CZ" sz="1600" b="1" dirty="0" smtClean="0">
                <a:latin typeface="Bookman Old Style" pitchFamily="18" charset="0"/>
              </a:rPr>
              <a:t>Zopakování základních pojmů o přísudku. Práce s textem. </a:t>
            </a:r>
          </a:p>
          <a:p>
            <a:pPr>
              <a:spcAft>
                <a:spcPts val="1000"/>
              </a:spcAft>
            </a:pPr>
            <a:endParaRPr lang="cs-CZ" sz="2800" b="1" dirty="0" smtClean="0">
              <a:latin typeface="Bookman Old Style" pitchFamily="18" charset="0"/>
            </a:endParaRPr>
          </a:p>
          <a:p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Přísudek jako větný člen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přísudek je větný člen, který společně s podmětem tvoří v české větě základní skladební dvojici</a:t>
            </a:r>
          </a:p>
          <a:p>
            <a:pPr algn="just"/>
            <a:r>
              <a:rPr lang="pl-PL" dirty="0" smtClean="0"/>
              <a:t>s podmětem se shoduje v osobě a čísle</a:t>
            </a:r>
          </a:p>
          <a:p>
            <a:pPr algn="just"/>
            <a:r>
              <a:rPr lang="cs-CZ" dirty="0" smtClean="0"/>
              <a:t>vyjadřuje: co podmět dělá, co se s ním dělá, jaký je</a:t>
            </a:r>
          </a:p>
          <a:p>
            <a:r>
              <a:rPr lang="cs-CZ" dirty="0" smtClean="0"/>
              <a:t>ptáme se na něj otázkou:  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i="1" dirty="0" smtClean="0"/>
              <a:t>Co dělá podmět?</a:t>
            </a:r>
            <a:br>
              <a:rPr lang="cs-CZ" i="1" dirty="0" smtClean="0"/>
            </a:br>
            <a:r>
              <a:rPr lang="cs-CZ" i="1" dirty="0" smtClean="0"/>
              <a:t> 			Co se děje s podmětem? </a:t>
            </a:r>
            <a:br>
              <a:rPr lang="cs-CZ" i="1" dirty="0" smtClean="0"/>
            </a:br>
            <a:r>
              <a:rPr lang="cs-CZ" i="1" dirty="0"/>
              <a:t>	</a:t>
            </a:r>
            <a:r>
              <a:rPr lang="cs-CZ" i="1" dirty="0" smtClean="0"/>
              <a:t>		Co se říká o podmětu?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Typy přísudků: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1) PŘÍSUDEK SLOVESNÝ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2) PŘÍSUDEK SLOVESNÝ SLOŽENÝ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3) PŘÍSUDEK JMENNÝ SE SPONOU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4) PŘÍSUDEK JMENNÝ BEZE SPONY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1) PŘÍSUDEK SLOVESNÝ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j</a:t>
            </a:r>
            <a:r>
              <a:rPr lang="cs-CZ" dirty="0" smtClean="0"/>
              <a:t>e vymezen především slovesem ve tvaru určitém = slovesem určitým </a:t>
            </a:r>
          </a:p>
          <a:p>
            <a:pPr algn="just"/>
            <a:r>
              <a:rPr lang="cs-CZ" dirty="0" smtClean="0"/>
              <a:t>tento přísudek nazýváme jako PŘÍSUDEK SLOVESNÝ</a:t>
            </a:r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například: </a:t>
            </a:r>
          </a:p>
          <a:p>
            <a:pPr lvl="1"/>
            <a:r>
              <a:rPr lang="cs-CZ" i="1" dirty="0" smtClean="0"/>
              <a:t>Pavel studuje francouzštinu.</a:t>
            </a:r>
          </a:p>
          <a:p>
            <a:pPr lvl="1"/>
            <a:r>
              <a:rPr lang="cs-CZ" i="1" dirty="0" smtClean="0"/>
              <a:t>Koupil si nový mobil.</a:t>
            </a:r>
            <a:endParaRPr lang="cs-CZ" i="1" dirty="0"/>
          </a:p>
        </p:txBody>
      </p:sp>
      <p:pic>
        <p:nvPicPr>
          <p:cNvPr id="1026" name="Picture 2" descr="C:\Documents and Settings\PC\Local Settings\Temporary Internet Files\Content.IE5\ZD8B8432\MC90043262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645024"/>
            <a:ext cx="2880320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2) PŘÍSUDEK SLOVESNÝ SLOŽENÝ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přísudek je složen ze dvou sloves:</a:t>
            </a:r>
          </a:p>
          <a:p>
            <a:pPr marL="971550" lvl="1" indent="-514350">
              <a:buAutoNum type="arabicParenR"/>
            </a:pPr>
            <a:r>
              <a:rPr lang="cs-CZ" dirty="0" smtClean="0"/>
              <a:t>ze slovesa v určitém tvaru</a:t>
            </a:r>
          </a:p>
          <a:p>
            <a:pPr marL="971550" lvl="1" indent="-514350">
              <a:buNone/>
            </a:pPr>
            <a:r>
              <a:rPr lang="cs-CZ" dirty="0"/>
              <a:t>	</a:t>
            </a:r>
            <a:r>
              <a:rPr lang="cs-CZ" dirty="0" smtClean="0"/>
              <a:t>a) způsobového slovesa (moci, smět, muset, mít, chtít)</a:t>
            </a:r>
          </a:p>
          <a:p>
            <a:pPr marL="971550" lvl="1" indent="-514350">
              <a:buNone/>
            </a:pPr>
            <a:r>
              <a:rPr lang="cs-CZ" dirty="0"/>
              <a:t>	</a:t>
            </a:r>
            <a:r>
              <a:rPr lang="cs-CZ" dirty="0" smtClean="0"/>
              <a:t>b) fázového slovesa (začít, začínat, přestat, přestávat, zůstat, zůstávat)</a:t>
            </a:r>
          </a:p>
          <a:p>
            <a:pPr marL="971550" lvl="1" indent="-514350">
              <a:buNone/>
            </a:pPr>
            <a:r>
              <a:rPr lang="cs-CZ" dirty="0" smtClean="0"/>
              <a:t>2) z infinitivu slovesa významového</a:t>
            </a:r>
          </a:p>
          <a:p>
            <a:pPr marL="971550" lvl="1" indent="-514350">
              <a:buNone/>
            </a:pPr>
            <a:endParaRPr lang="cs-CZ" dirty="0"/>
          </a:p>
          <a:p>
            <a:r>
              <a:rPr lang="cs-CZ" dirty="0" smtClean="0"/>
              <a:t>například: </a:t>
            </a:r>
          </a:p>
          <a:p>
            <a:pPr lvl="1"/>
            <a:r>
              <a:rPr lang="cs-CZ" i="1" dirty="0" smtClean="0"/>
              <a:t>Právě začal studovat. </a:t>
            </a:r>
          </a:p>
          <a:p>
            <a:pPr lvl="1"/>
            <a:r>
              <a:rPr lang="cs-CZ" i="1" dirty="0" smtClean="0"/>
              <a:t>Kamarádi chtějí přijet o víkendu. </a:t>
            </a:r>
          </a:p>
          <a:p>
            <a:pPr marL="971550" lvl="1" indent="-514350">
              <a:buNone/>
            </a:pPr>
            <a:endParaRPr lang="cs-CZ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2627784" y="3501008"/>
            <a:ext cx="237626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PC\Local Settings\Temporary Internet Files\Content.IE5\RKEIHF1B\MC90043266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919364"/>
            <a:ext cx="2088232" cy="208823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1763688" y="3068960"/>
            <a:ext cx="936104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3) PŘÍSUDEK JMENNÝ SE SPONOU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900" dirty="0" smtClean="0"/>
              <a:t>věty, ve kterých se vyskytuje přísudek společně se slovesem být, nazýváme jako PŘÍSUDEK JMENNÝ SE SPONOU</a:t>
            </a:r>
          </a:p>
          <a:p>
            <a:r>
              <a:rPr lang="cs-CZ" sz="3900" dirty="0" smtClean="0"/>
              <a:t>spona = sloveso, které spojuje podstatné či přídavné jméno s přísudkem. V češtině jím bývají nejčastěji slovesa: </a:t>
            </a:r>
            <a:r>
              <a:rPr lang="cs-CZ" i="1" dirty="0" smtClean="0"/>
              <a:t>být, bývat, stát se, stávat se = nazýváme je tzv. sponovými slovesy</a:t>
            </a:r>
          </a:p>
          <a:p>
            <a:r>
              <a:rPr lang="cs-CZ" dirty="0" smtClean="0"/>
              <a:t>například: </a:t>
            </a:r>
          </a:p>
          <a:p>
            <a:pPr lvl="1"/>
            <a:r>
              <a:rPr lang="cs-CZ" i="1" dirty="0" smtClean="0"/>
              <a:t>Bratr je lékařem. </a:t>
            </a:r>
          </a:p>
          <a:p>
            <a:pPr lvl="1"/>
            <a:r>
              <a:rPr lang="cs-CZ" i="1" dirty="0" smtClean="0"/>
              <a:t>Petr se stal trojnásobným vítězem. </a:t>
            </a:r>
          </a:p>
          <a:p>
            <a:r>
              <a:rPr lang="cs-CZ" dirty="0" smtClean="0"/>
              <a:t>v případech jako </a:t>
            </a:r>
            <a:r>
              <a:rPr lang="cs-CZ" i="1" dirty="0" smtClean="0"/>
              <a:t>Sestra je ve Francii </a:t>
            </a:r>
            <a:r>
              <a:rPr lang="cs-CZ" dirty="0" smtClean="0"/>
              <a:t>(= žije, bydlí apod.), </a:t>
            </a:r>
            <a:r>
              <a:rPr lang="cs-CZ" i="1" dirty="0" smtClean="0"/>
              <a:t>Kniha je na stole </a:t>
            </a:r>
            <a:r>
              <a:rPr lang="cs-CZ" dirty="0" smtClean="0"/>
              <a:t>(= leží) nejde o sponu, tvar slovesa </a:t>
            </a:r>
            <a:r>
              <a:rPr lang="cs-CZ" i="1" dirty="0" smtClean="0"/>
              <a:t>být</a:t>
            </a:r>
            <a:r>
              <a:rPr lang="cs-CZ" dirty="0" smtClean="0"/>
              <a:t> je holým přísudkem</a:t>
            </a:r>
          </a:p>
          <a:p>
            <a:endParaRPr lang="cs-CZ" dirty="0"/>
          </a:p>
        </p:txBody>
      </p:sp>
      <p:pic>
        <p:nvPicPr>
          <p:cNvPr id="2050" name="Picture 2" descr="C:\Documents and Settings\PC\Local Settings\Temporary Internet Files\Content.IE5\ZD8B8432\MP9003861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05064"/>
            <a:ext cx="1395005" cy="93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4) PŘÍSUDEK JMENNÝ BEZE SPONY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přísudkem mohou být také další slovní druhy: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odstatná jména, přídavná jména, číslovky, zájmena, příslovce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sz="2800" dirty="0" smtClean="0"/>
              <a:t>přísudek se nazývá PŘÍSUDEK JMENNÝ BEZE SPONY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například: 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i="1" dirty="0" smtClean="0"/>
              <a:t>Vstupné dobrovolné. Sliby chyby.</a:t>
            </a:r>
          </a:p>
          <a:p>
            <a:pPr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Zhodnoťte, zda jsou následující výroky pravdivé: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059016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Přísudek je větný člen? 		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Přísudek je vždy vymezen slovesem?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Je součástí základní skladební dvojice?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Shoduje se s podmětem?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Koncovky přísudků jsou z hlediska pravopisu jednotné?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444208" y="1600200"/>
            <a:ext cx="224259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ANO – NE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ANO – NE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ANO – NE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ANO – NE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ANO – NE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804248" y="2492896"/>
            <a:ext cx="10081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596336" y="1772816"/>
            <a:ext cx="10081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596336" y="3212976"/>
            <a:ext cx="10081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596336" y="3933056"/>
            <a:ext cx="10081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76256" y="4653136"/>
            <a:ext cx="10081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Vyhledejte přísudky a určete jejich druh: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na chalupě.</a:t>
            </a:r>
          </a:p>
          <a:p>
            <a:r>
              <a:rPr lang="cs-CZ" dirty="0" smtClean="0"/>
              <a:t>Sousedi bývají zvědaví.</a:t>
            </a:r>
          </a:p>
          <a:p>
            <a:r>
              <a:rPr lang="cs-CZ" dirty="0" smtClean="0"/>
              <a:t>Chtěli večer posedět.</a:t>
            </a:r>
          </a:p>
          <a:p>
            <a:r>
              <a:rPr lang="cs-CZ" dirty="0" smtClean="0"/>
              <a:t>Čas jsou peníze.</a:t>
            </a:r>
          </a:p>
          <a:p>
            <a:r>
              <a:rPr lang="cs-CZ" dirty="0" smtClean="0"/>
              <a:t>Mají novou školu.</a:t>
            </a:r>
          </a:p>
          <a:p>
            <a:r>
              <a:rPr lang="cs-CZ" dirty="0" smtClean="0"/>
              <a:t>Mají přivést zboží.</a:t>
            </a:r>
          </a:p>
          <a:p>
            <a:r>
              <a:rPr lang="cs-CZ" dirty="0" smtClean="0"/>
              <a:t>Pes zaštěkal.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536504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Přísudek slovesný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jmenný se sponou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slovesný složený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slovesný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slovesný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slovesný složený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Přísudek slovesný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5" name="Picture 5" descr="C:\Documents and Settings\PC\Local Settings\Temporary Internet Files\Content.IE5\RSG4AKIO\MP900444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97152"/>
            <a:ext cx="1296144" cy="17004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Úkol: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předchozí snímky si pozorně pročtěte</a:t>
            </a:r>
          </a:p>
          <a:p>
            <a:r>
              <a:rPr lang="cs-CZ" dirty="0" smtClean="0"/>
              <a:t>stručně popište přísudek jako větný člen </a:t>
            </a:r>
          </a:p>
          <a:p>
            <a:r>
              <a:rPr lang="cs-CZ" dirty="0" smtClean="0"/>
              <a:t>vytvořte 3 otázky, které položíte svým spolužákům (Ti na ně budou moci najít odpověď v uvedeném textu)</a:t>
            </a:r>
            <a:endParaRPr lang="cs-CZ" dirty="0"/>
          </a:p>
        </p:txBody>
      </p:sp>
      <p:pic>
        <p:nvPicPr>
          <p:cNvPr id="3075" name="Picture 3" descr="C:\Documents and Settings\PC\Local Settings\Temporary Internet Files\Content.IE5\TFS50O0L\MC9003495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465221">
            <a:off x="5288284" y="4110171"/>
            <a:ext cx="2683752" cy="1838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600" dirty="0" smtClean="0"/>
              <a:t>Obrázky jsou použity ze sdílené galerie Microsoft PowerPoint</a:t>
            </a:r>
          </a:p>
          <a:p>
            <a:r>
              <a:rPr lang="cs-CZ" sz="3600" dirty="0" smtClean="0"/>
              <a:t>STYBLÍK, Vlastimil  a kol. </a:t>
            </a:r>
            <a:r>
              <a:rPr lang="cs-CZ" sz="3600" i="1" dirty="0" smtClean="0"/>
              <a:t>Český jazyk pro 7. ročník základní školy a pro odpovídající ročník víceletých gymnázií</a:t>
            </a:r>
            <a:r>
              <a:rPr lang="cs-CZ" sz="3600" dirty="0" smtClean="0"/>
              <a:t>. 2. </a:t>
            </a:r>
            <a:r>
              <a:rPr lang="cs-CZ" sz="3600" dirty="0" err="1" smtClean="0"/>
              <a:t>vyd</a:t>
            </a:r>
            <a:r>
              <a:rPr lang="cs-CZ" sz="3600" dirty="0" smtClean="0"/>
              <a:t>. Praha: SPN, 2004. s. 190. ISBN 80-7235-103-6.</a:t>
            </a:r>
          </a:p>
          <a:p>
            <a:r>
              <a:rPr lang="cs-CZ" sz="3600" dirty="0"/>
              <a:t>BLAŽEK, Štěpán. </a:t>
            </a:r>
            <a:r>
              <a:rPr lang="cs-CZ" sz="3600" i="1" dirty="0"/>
              <a:t>Přehled učiva českého jazyka základní školy</a:t>
            </a:r>
            <a:r>
              <a:rPr lang="cs-CZ" sz="3600" dirty="0"/>
              <a:t>: </a:t>
            </a:r>
            <a:r>
              <a:rPr lang="cs-CZ" sz="3600" i="1" dirty="0"/>
              <a:t>shrnutí učiva 2.- 9. ročníku, příprava k přijímacím zkouškám, pomůcka pro průběžné studium teorie, snadné opakování základů pro studenty středních škol</a:t>
            </a:r>
            <a:r>
              <a:rPr lang="cs-CZ" sz="3600" dirty="0"/>
              <a:t>. 2. </a:t>
            </a:r>
            <a:r>
              <a:rPr lang="cs-CZ" sz="3600" dirty="0" err="1"/>
              <a:t>upr</a:t>
            </a:r>
            <a:r>
              <a:rPr lang="cs-CZ" sz="3600" dirty="0"/>
              <a:t>. vyd. Brno: Nová škola, 1999, 50 s. ISBN 80-856-0758-1. </a:t>
            </a:r>
          </a:p>
          <a:p>
            <a:r>
              <a:rPr lang="cs-CZ" sz="3600" dirty="0"/>
              <a:t>KRAUSOVÁ, Zdeňka a Renata TERŠOVÁ. </a:t>
            </a:r>
            <a:r>
              <a:rPr lang="cs-CZ" sz="3600" i="1" dirty="0"/>
              <a:t>Český jazyk pro 7. ročník základní školy a sekundu víceletého gymnázia :</a:t>
            </a:r>
            <a:r>
              <a:rPr lang="cs-CZ" sz="3600" dirty="0"/>
              <a:t> </a:t>
            </a:r>
            <a:r>
              <a:rPr lang="cs-CZ" sz="3600" i="1" dirty="0"/>
              <a:t>(český jazyk)</a:t>
            </a:r>
            <a:r>
              <a:rPr lang="cs-CZ" sz="3600" dirty="0"/>
              <a:t>. 1. vyd. Plzeň: Fraus, 2004, 136 s. ISBN 80-7238-206-3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KRAUSOVÁ</a:t>
            </a:r>
            <a:r>
              <a:rPr lang="cs-CZ" sz="3600" dirty="0"/>
              <a:t>, Zdeňka. </a:t>
            </a:r>
            <a:r>
              <a:rPr lang="cs-CZ" sz="3600" i="1" dirty="0"/>
              <a:t>Český jazyk pro 7. ročník základní školy a sekundu víceletého gymnázia :</a:t>
            </a:r>
            <a:r>
              <a:rPr lang="cs-CZ" sz="3600" dirty="0"/>
              <a:t> </a:t>
            </a:r>
            <a:r>
              <a:rPr lang="cs-CZ" sz="3600" i="1" dirty="0"/>
              <a:t>(český jazyk)</a:t>
            </a:r>
            <a:r>
              <a:rPr lang="cs-CZ" sz="3600" dirty="0"/>
              <a:t>. 1. vyd. Plzeň: Fraus, 2004, 136 s. ISBN 80-723-8320-5. </a:t>
            </a:r>
          </a:p>
          <a:p>
            <a:r>
              <a:rPr lang="cs-CZ" sz="3600" dirty="0"/>
              <a:t>STYBLÍK, Vlastimil. </a:t>
            </a:r>
            <a:r>
              <a:rPr lang="cs-CZ" sz="3600" i="1" dirty="0"/>
              <a:t>Český jazyk pro 7. ročník základní školy a pro odpovídající ročník víceletých gymnázií</a:t>
            </a:r>
            <a:r>
              <a:rPr lang="cs-CZ" sz="3600" dirty="0"/>
              <a:t>. 2. vyd. Praha: SPN - pedagogické nakladatelství, 2001, 191 s. ISBN 80-723-5103-6. </a:t>
            </a:r>
          </a:p>
          <a:p>
            <a:endParaRPr lang="cs-CZ" sz="36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606</Words>
  <Application>Microsoft Office PowerPoint</Application>
  <PresentationFormat>Předvádění na obrazovce (4:3)</PresentationFormat>
  <Paragraphs>99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Přísudek jako větný člen</vt:lpstr>
      <vt:lpstr>Typy přísudků:</vt:lpstr>
      <vt:lpstr>1) PŘÍSUDEK SLOVESNÝ</vt:lpstr>
      <vt:lpstr>2) PŘÍSUDEK SLOVESNÝ SLOŽENÝ</vt:lpstr>
      <vt:lpstr>3) PŘÍSUDEK JMENNÝ SE SPONOU</vt:lpstr>
      <vt:lpstr>4) PŘÍSUDEK JMENNÝ BEZE SPONY</vt:lpstr>
      <vt:lpstr>Zhodnoťte, zda jsou následující výroky pravdivé: </vt:lpstr>
      <vt:lpstr>Vyhledejte přísudky a určete jejich druh: </vt:lpstr>
      <vt:lpstr>Úkol: </vt:lpstr>
      <vt:lpstr>Použité zdroje: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Lenka</cp:lastModifiedBy>
  <cp:revision>25</cp:revision>
  <dcterms:created xsi:type="dcterms:W3CDTF">2011-10-08T14:07:10Z</dcterms:created>
  <dcterms:modified xsi:type="dcterms:W3CDTF">2012-05-30T14:00:17Z</dcterms:modified>
</cp:coreProperties>
</file>