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7" r:id="rId3"/>
    <p:sldId id="258" r:id="rId4"/>
    <p:sldId id="259" r:id="rId5"/>
    <p:sldId id="260" r:id="rId6"/>
    <p:sldId id="268" r:id="rId7"/>
    <p:sldId id="263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06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6C364-7AC2-48BD-A34A-7C2BDC6FA131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D6A70-E022-4AF6-9299-8AB822D7487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6C364-7AC2-48BD-A34A-7C2BDC6FA131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D6A70-E022-4AF6-9299-8AB822D7487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6C364-7AC2-48BD-A34A-7C2BDC6FA131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D6A70-E022-4AF6-9299-8AB822D748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6C364-7AC2-48BD-A34A-7C2BDC6FA131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D6A70-E022-4AF6-9299-8AB822D7487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6C364-7AC2-48BD-A34A-7C2BDC6FA131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D6A70-E022-4AF6-9299-8AB822D7487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6C364-7AC2-48BD-A34A-7C2BDC6FA131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D6A70-E022-4AF6-9299-8AB822D748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6C364-7AC2-48BD-A34A-7C2BDC6FA131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D6A70-E022-4AF6-9299-8AB822D748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6C364-7AC2-48BD-A34A-7C2BDC6FA131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D6A70-E022-4AF6-9299-8AB822D748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6C364-7AC2-48BD-A34A-7C2BDC6FA131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D6A70-E022-4AF6-9299-8AB822D7487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6C364-7AC2-48BD-A34A-7C2BDC6FA131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D6A70-E022-4AF6-9299-8AB822D748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6C364-7AC2-48BD-A34A-7C2BDC6FA131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D6A70-E022-4AF6-9299-8AB822D7487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BA6C364-7AC2-48BD-A34A-7C2BDC6FA131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C8D6A70-E022-4AF6-9299-8AB822D7487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youtube.com/watch?v=OUfpLuIdtvY&amp;feature=related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79063"/>
            <a:ext cx="8637587" cy="649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3563888" y="28529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347864" y="2602799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Bookman Old Style" pitchFamily="18" charset="0"/>
              </a:rPr>
              <a:t>Mgr. Hana Bergerová</a:t>
            </a:r>
            <a:endParaRPr lang="cs-CZ" sz="2000" b="1" dirty="0">
              <a:latin typeface="Bookman Old Style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376284" y="3645024"/>
            <a:ext cx="1701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Bookman Old Style" pitchFamily="18" charset="0"/>
              </a:rPr>
              <a:t>Hello, </a:t>
            </a:r>
            <a:r>
              <a:rPr lang="cs-CZ" sz="2000" b="1" dirty="0" err="1" smtClean="0">
                <a:latin typeface="Bookman Old Style" pitchFamily="18" charset="0"/>
              </a:rPr>
              <a:t>kids</a:t>
            </a:r>
            <a:r>
              <a:rPr lang="cs-CZ" sz="2000" b="1" dirty="0" smtClean="0">
                <a:latin typeface="Bookman Old Style" pitchFamily="18" charset="0"/>
              </a:rPr>
              <a:t>!</a:t>
            </a:r>
            <a:endParaRPr lang="cs-CZ" sz="2000" b="1" dirty="0">
              <a:latin typeface="Bookman Old Style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378186" y="4149080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Bookman Old Style" pitchFamily="18" charset="0"/>
              </a:rPr>
              <a:t>3.</a:t>
            </a:r>
            <a:endParaRPr lang="cs-CZ" sz="2000" b="1" dirty="0">
              <a:latin typeface="Bookman Old Style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409540" y="4725144"/>
            <a:ext cx="14558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Bookman Old Style" pitchFamily="18" charset="0"/>
              </a:rPr>
              <a:t>září 2011</a:t>
            </a:r>
            <a:endParaRPr lang="cs-CZ" sz="2000" b="1" dirty="0">
              <a:latin typeface="Bookman Old Style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349767" y="3132420"/>
            <a:ext cx="44823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Bookman Old Style" pitchFamily="18" charset="0"/>
              </a:rPr>
              <a:t>VY_22_INOVACE_1A_01_HELLO</a:t>
            </a:r>
            <a:r>
              <a:rPr lang="cs-CZ" sz="2000" b="1" dirty="0" smtClean="0">
                <a:latin typeface="Bookman Old Style" pitchFamily="18" charset="0"/>
              </a:rPr>
              <a:t>!</a:t>
            </a:r>
            <a:endParaRPr lang="cs-CZ" sz="2000" b="1" dirty="0">
              <a:latin typeface="Bookman Old Style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419433" y="5271107"/>
            <a:ext cx="51603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latin typeface="Bookman Old Style" pitchFamily="18" charset="0"/>
              </a:rPr>
              <a:t>Slovní zásoba – pozdravy, názvy národností. Představení se. Píseň Hello!</a:t>
            </a:r>
            <a:endParaRPr lang="cs-CZ" sz="1600" b="1" dirty="0">
              <a:latin typeface="Bookman Old Style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409540" y="5883449"/>
            <a:ext cx="40831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>
                <a:latin typeface="Bookman Old Style" pitchFamily="18" charset="0"/>
              </a:rPr>
              <a:t>Výklad nové látky, procvičení učiva.</a:t>
            </a:r>
            <a:endParaRPr lang="cs-CZ" sz="1600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52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1282" y="1772816"/>
            <a:ext cx="4010744" cy="4010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124386" y="692696"/>
            <a:ext cx="4824536" cy="76944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chemeClr val="bg1"/>
                </a:solidFill>
              </a:rPr>
              <a:t> </a:t>
            </a:r>
            <a:r>
              <a:rPr lang="cs-CZ" sz="4400" dirty="0" err="1" smtClean="0">
                <a:solidFill>
                  <a:schemeClr val="bg1"/>
                </a:solidFill>
              </a:rPr>
              <a:t>Sing</a:t>
            </a:r>
            <a:r>
              <a:rPr lang="cs-CZ" sz="4400" dirty="0" smtClean="0">
                <a:solidFill>
                  <a:schemeClr val="bg1"/>
                </a:solidFill>
              </a:rPr>
              <a:t> a song Hello!</a:t>
            </a:r>
            <a:endParaRPr lang="cs-CZ" sz="4400" dirty="0">
              <a:solidFill>
                <a:schemeClr val="bg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923928" y="5898105"/>
            <a:ext cx="1656183" cy="276999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200" dirty="0" smtClean="0"/>
              <a:t> </a:t>
            </a:r>
            <a:r>
              <a:rPr lang="cs-CZ" sz="1200" dirty="0" err="1" smtClean="0"/>
              <a:t>Click</a:t>
            </a:r>
            <a:r>
              <a:rPr lang="cs-CZ" sz="1200" dirty="0" smtClean="0"/>
              <a:t> on </a:t>
            </a:r>
            <a:r>
              <a:rPr lang="cs-CZ" sz="1200" dirty="0" err="1" smtClean="0"/>
              <a:t>the</a:t>
            </a:r>
            <a:r>
              <a:rPr lang="cs-CZ" sz="1200" dirty="0" smtClean="0"/>
              <a:t> </a:t>
            </a:r>
            <a:r>
              <a:rPr lang="cs-CZ" sz="1200" dirty="0" err="1" smtClean="0"/>
              <a:t>picture</a:t>
            </a:r>
            <a:r>
              <a:rPr lang="cs-CZ" sz="1200" dirty="0" smtClean="0"/>
              <a:t>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420902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94WX\AppData\Local\Microsoft\Windows\Temporary Internet Files\Content.IE5\LI924VEA\MP90040365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93" y="0"/>
            <a:ext cx="8572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5632069" y="951266"/>
            <a:ext cx="3024336" cy="1620760"/>
          </a:xfrm>
          <a:prstGeom prst="wedgeEllipseCallout">
            <a:avLst>
              <a:gd name="adj1" fmla="val -73074"/>
              <a:gd name="adj2" fmla="val 740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Book Antiqua" pitchFamily="18" charset="0"/>
              </a:rPr>
              <a:t>Hello!</a:t>
            </a:r>
          </a:p>
          <a:p>
            <a:pPr algn="ctr"/>
            <a:r>
              <a:rPr lang="cs-CZ" sz="2400" dirty="0" smtClean="0">
                <a:latin typeface="Book Antiqua" pitchFamily="18" charset="0"/>
              </a:rPr>
              <a:t>I </a:t>
            </a:r>
            <a:r>
              <a:rPr lang="cs-CZ" sz="2400" dirty="0" err="1" smtClean="0">
                <a:latin typeface="Book Antiqua" pitchFamily="18" charset="0"/>
              </a:rPr>
              <a:t>am</a:t>
            </a:r>
            <a:r>
              <a:rPr lang="cs-CZ" sz="2400" dirty="0" smtClean="0">
                <a:latin typeface="Book Antiqua" pitchFamily="18" charset="0"/>
              </a:rPr>
              <a:t> Lenka.</a:t>
            </a:r>
          </a:p>
          <a:p>
            <a:pPr algn="ctr"/>
            <a:r>
              <a:rPr lang="cs-CZ" sz="2400" dirty="0" smtClean="0">
                <a:latin typeface="Book Antiqua" pitchFamily="18" charset="0"/>
              </a:rPr>
              <a:t>I </a:t>
            </a:r>
            <a:r>
              <a:rPr lang="cs-CZ" sz="2400" dirty="0" err="1" smtClean="0">
                <a:latin typeface="Book Antiqua" pitchFamily="18" charset="0"/>
              </a:rPr>
              <a:t>am</a:t>
            </a:r>
            <a:r>
              <a:rPr lang="cs-CZ" sz="2400" dirty="0" smtClean="0">
                <a:latin typeface="Book Antiqua" pitchFamily="18" charset="0"/>
              </a:rPr>
              <a:t> Czech.</a:t>
            </a:r>
            <a:endParaRPr lang="cs-CZ" sz="2400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964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94WX\AppData\Local\Microsoft\Windows\Temporary Internet Files\Content.IE5\LI924VEA\MP90026280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97502"/>
            <a:ext cx="4162384" cy="629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395536" y="1988840"/>
            <a:ext cx="2736304" cy="2340840"/>
          </a:xfrm>
          <a:prstGeom prst="wedgeEllipseCallout">
            <a:avLst>
              <a:gd name="adj1" fmla="val 109379"/>
              <a:gd name="adj2" fmla="val 2764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atin typeface="Bookman Old Style" pitchFamily="18" charset="0"/>
              </a:rPr>
              <a:t>Hello!</a:t>
            </a:r>
          </a:p>
          <a:p>
            <a:pPr algn="ctr"/>
            <a:r>
              <a:rPr lang="cs-CZ" sz="2400" dirty="0" smtClean="0">
                <a:latin typeface="Bookman Old Style" pitchFamily="18" charset="0"/>
              </a:rPr>
              <a:t>I </a:t>
            </a:r>
            <a:r>
              <a:rPr lang="cs-CZ" sz="2400" dirty="0" err="1" smtClean="0">
                <a:latin typeface="Bookman Old Style" pitchFamily="18" charset="0"/>
              </a:rPr>
              <a:t>am</a:t>
            </a:r>
            <a:r>
              <a:rPr lang="cs-CZ" sz="2400" dirty="0" smtClean="0">
                <a:latin typeface="Bookman Old Style" pitchFamily="18" charset="0"/>
              </a:rPr>
              <a:t> Jane. </a:t>
            </a:r>
          </a:p>
          <a:p>
            <a:pPr algn="ctr"/>
            <a:r>
              <a:rPr lang="cs-CZ" sz="2400" dirty="0" smtClean="0">
                <a:latin typeface="Bookman Old Style" pitchFamily="18" charset="0"/>
              </a:rPr>
              <a:t>I </a:t>
            </a:r>
            <a:r>
              <a:rPr lang="cs-CZ" sz="2400" dirty="0" err="1" smtClean="0">
                <a:latin typeface="Bookman Old Style" pitchFamily="18" charset="0"/>
              </a:rPr>
              <a:t>am</a:t>
            </a:r>
            <a:r>
              <a:rPr lang="cs-CZ" sz="2400" dirty="0" smtClean="0">
                <a:latin typeface="Bookman Old Style" pitchFamily="18" charset="0"/>
              </a:rPr>
              <a:t> </a:t>
            </a:r>
            <a:r>
              <a:rPr lang="cs-CZ" sz="2400" dirty="0" err="1" smtClean="0">
                <a:latin typeface="Bookman Old Style" pitchFamily="18" charset="0"/>
              </a:rPr>
              <a:t>English</a:t>
            </a:r>
            <a:r>
              <a:rPr lang="cs-CZ" sz="2400" dirty="0" smtClean="0">
                <a:latin typeface="Bookman Old Style" pitchFamily="18" charset="0"/>
              </a:rPr>
              <a:t>.</a:t>
            </a:r>
            <a:endParaRPr lang="cs-CZ" sz="24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9477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94WX\AppData\Local\Microsoft\Windows\Temporary Internet Files\Content.IE5\2ASYU63X\MP90040205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04664"/>
            <a:ext cx="6661795" cy="443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899592" y="4221088"/>
            <a:ext cx="3096344" cy="2088232"/>
          </a:xfrm>
          <a:prstGeom prst="wedgeEllipseCallout">
            <a:avLst>
              <a:gd name="adj1" fmla="val 86368"/>
              <a:gd name="adj2" fmla="val -532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latin typeface="Book Antiqua" pitchFamily="18" charset="0"/>
              </a:rPr>
              <a:t>Hi</a:t>
            </a:r>
            <a:r>
              <a:rPr lang="cs-CZ" sz="2400" dirty="0" smtClean="0">
                <a:latin typeface="Book Antiqua" pitchFamily="18" charset="0"/>
              </a:rPr>
              <a:t>!</a:t>
            </a:r>
          </a:p>
          <a:p>
            <a:pPr algn="ctr"/>
            <a:r>
              <a:rPr lang="cs-CZ" sz="2400" dirty="0" smtClean="0">
                <a:latin typeface="Book Antiqua" pitchFamily="18" charset="0"/>
              </a:rPr>
              <a:t>I </a:t>
            </a:r>
            <a:r>
              <a:rPr lang="cs-CZ" sz="2400" dirty="0" err="1" smtClean="0">
                <a:latin typeface="Book Antiqua" pitchFamily="18" charset="0"/>
              </a:rPr>
              <a:t>am</a:t>
            </a:r>
            <a:r>
              <a:rPr lang="cs-CZ" sz="2400" dirty="0" smtClean="0">
                <a:latin typeface="Book Antiqua" pitchFamily="18" charset="0"/>
              </a:rPr>
              <a:t> Jack.</a:t>
            </a:r>
          </a:p>
          <a:p>
            <a:pPr algn="ctr"/>
            <a:r>
              <a:rPr lang="cs-CZ" sz="2400" dirty="0" smtClean="0">
                <a:latin typeface="Book Antiqua" pitchFamily="18" charset="0"/>
              </a:rPr>
              <a:t>I </a:t>
            </a:r>
            <a:r>
              <a:rPr lang="cs-CZ" sz="2400" dirty="0" err="1" smtClean="0">
                <a:latin typeface="Book Antiqua" pitchFamily="18" charset="0"/>
              </a:rPr>
              <a:t>am</a:t>
            </a:r>
            <a:r>
              <a:rPr lang="cs-CZ" sz="2400" dirty="0" smtClean="0">
                <a:latin typeface="Book Antiqua" pitchFamily="18" charset="0"/>
              </a:rPr>
              <a:t> </a:t>
            </a:r>
            <a:r>
              <a:rPr lang="cs-CZ" sz="2400" dirty="0" err="1" smtClean="0">
                <a:latin typeface="Book Antiqua" pitchFamily="18" charset="0"/>
              </a:rPr>
              <a:t>American</a:t>
            </a:r>
            <a:r>
              <a:rPr lang="cs-CZ" sz="2400" dirty="0" smtClean="0">
                <a:latin typeface="Book Antiqua" pitchFamily="18" charset="0"/>
              </a:rPr>
              <a:t>.</a:t>
            </a:r>
            <a:endParaRPr lang="cs-CZ" sz="2400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40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404664"/>
            <a:ext cx="8064896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800" dirty="0" smtClean="0">
                <a:latin typeface="Book Antiqua" pitchFamily="18" charset="0"/>
              </a:rPr>
              <a:t>Czech, </a:t>
            </a:r>
            <a:r>
              <a:rPr lang="cs-CZ" sz="4800" dirty="0" err="1" smtClean="0">
                <a:latin typeface="Book Antiqua" pitchFamily="18" charset="0"/>
              </a:rPr>
              <a:t>English</a:t>
            </a:r>
            <a:r>
              <a:rPr lang="cs-CZ" sz="4800" dirty="0" smtClean="0">
                <a:latin typeface="Book Antiqua" pitchFamily="18" charset="0"/>
              </a:rPr>
              <a:t> </a:t>
            </a:r>
            <a:r>
              <a:rPr lang="cs-CZ" sz="4800" dirty="0" err="1" smtClean="0">
                <a:latin typeface="Book Antiqua" pitchFamily="18" charset="0"/>
              </a:rPr>
              <a:t>or</a:t>
            </a:r>
            <a:r>
              <a:rPr lang="cs-CZ" sz="4800" dirty="0" smtClean="0">
                <a:latin typeface="Book Antiqua" pitchFamily="18" charset="0"/>
              </a:rPr>
              <a:t> </a:t>
            </a:r>
            <a:r>
              <a:rPr lang="cs-CZ" sz="4800" dirty="0" err="1" smtClean="0">
                <a:latin typeface="Book Antiqua" pitchFamily="18" charset="0"/>
              </a:rPr>
              <a:t>American</a:t>
            </a:r>
            <a:r>
              <a:rPr lang="cs-CZ" sz="4800" dirty="0" smtClean="0">
                <a:latin typeface="Book Antiqua" pitchFamily="18" charset="0"/>
              </a:rPr>
              <a:t>?</a:t>
            </a:r>
            <a:endParaRPr lang="cs-CZ" sz="4800" dirty="0">
              <a:latin typeface="Book Antiqua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41630" y="1779863"/>
            <a:ext cx="6480720" cy="440120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4000" dirty="0" smtClean="0">
              <a:latin typeface="Book Antiqua" pitchFamily="18" charset="0"/>
            </a:endParaRPr>
          </a:p>
          <a:p>
            <a:r>
              <a:rPr lang="cs-CZ" sz="4000" dirty="0" smtClean="0">
                <a:latin typeface="Book Antiqua" pitchFamily="18" charset="0"/>
              </a:rPr>
              <a:t>  Jane </a:t>
            </a:r>
            <a:r>
              <a:rPr lang="cs-CZ" sz="4000" dirty="0" err="1" smtClean="0">
                <a:latin typeface="Book Antiqua" pitchFamily="18" charset="0"/>
              </a:rPr>
              <a:t>is</a:t>
            </a:r>
            <a:endParaRPr lang="cs-CZ" sz="4000" dirty="0" smtClean="0">
              <a:latin typeface="Book Antiqua" pitchFamily="18" charset="0"/>
            </a:endParaRPr>
          </a:p>
          <a:p>
            <a:endParaRPr lang="cs-CZ" sz="4000" dirty="0">
              <a:latin typeface="Book Antiqua" pitchFamily="18" charset="0"/>
            </a:endParaRPr>
          </a:p>
          <a:p>
            <a:r>
              <a:rPr lang="cs-CZ" sz="4000" dirty="0" smtClean="0">
                <a:latin typeface="Book Antiqua" pitchFamily="18" charset="0"/>
              </a:rPr>
              <a:t>  Jack </a:t>
            </a:r>
            <a:r>
              <a:rPr lang="cs-CZ" sz="4000" dirty="0" err="1" smtClean="0">
                <a:latin typeface="Book Antiqua" pitchFamily="18" charset="0"/>
              </a:rPr>
              <a:t>is</a:t>
            </a:r>
            <a:endParaRPr lang="cs-CZ" sz="4000" dirty="0" smtClean="0">
              <a:latin typeface="Book Antiqua" pitchFamily="18" charset="0"/>
            </a:endParaRPr>
          </a:p>
          <a:p>
            <a:endParaRPr lang="cs-CZ" sz="4000" dirty="0">
              <a:latin typeface="Book Antiqua" pitchFamily="18" charset="0"/>
            </a:endParaRPr>
          </a:p>
          <a:p>
            <a:r>
              <a:rPr lang="cs-CZ" sz="4000" dirty="0" smtClean="0">
                <a:latin typeface="Book Antiqua" pitchFamily="18" charset="0"/>
              </a:rPr>
              <a:t>  Lenka </a:t>
            </a:r>
            <a:r>
              <a:rPr lang="cs-CZ" sz="4000" dirty="0" err="1" smtClean="0">
                <a:latin typeface="Book Antiqua" pitchFamily="18" charset="0"/>
              </a:rPr>
              <a:t>is</a:t>
            </a:r>
            <a:endParaRPr lang="cs-CZ" sz="4000" dirty="0" smtClean="0">
              <a:latin typeface="Book Antiqua" pitchFamily="18" charset="0"/>
            </a:endParaRPr>
          </a:p>
          <a:p>
            <a:endParaRPr lang="cs-CZ" sz="4000" dirty="0">
              <a:latin typeface="Book Antiqua" pitchFamily="18" charset="0"/>
            </a:endParaRPr>
          </a:p>
        </p:txBody>
      </p:sp>
      <p:pic>
        <p:nvPicPr>
          <p:cNvPr id="7" name="Picture 5" descr="C:\Users\94WX\AppData\Local\Microsoft\Windows\Temporary Internet Files\Content.IE5\LI924VEA\MP9004007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437303"/>
            <a:ext cx="1152128" cy="921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94WX\AppData\Local\Microsoft\Windows\Temporary Internet Files\Content.IE5\B2JIO10Z\MP90039961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507436" y="2052884"/>
            <a:ext cx="960572" cy="12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203848" y="2418525"/>
            <a:ext cx="20737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Book Antiqua" pitchFamily="18" charset="0"/>
              </a:rPr>
              <a:t>English</a:t>
            </a:r>
            <a:r>
              <a:rPr lang="cs-CZ" sz="4000" dirty="0" smtClean="0">
                <a:latin typeface="Book Antiqua" pitchFamily="18" charset="0"/>
              </a:rPr>
              <a:t>.</a:t>
            </a:r>
            <a:endParaRPr lang="cs-CZ" sz="4000" dirty="0">
              <a:latin typeface="Book Antiqua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187153" y="3616862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err="1" smtClean="0">
                <a:latin typeface="Book Antiqua" pitchFamily="18" charset="0"/>
              </a:rPr>
              <a:t>American</a:t>
            </a:r>
            <a:r>
              <a:rPr lang="cs-CZ" sz="4000" dirty="0" smtClean="0">
                <a:latin typeface="Book Antiqua" pitchFamily="18" charset="0"/>
              </a:rPr>
              <a:t>.</a:t>
            </a:r>
            <a:endParaRPr lang="cs-CZ" sz="4000" dirty="0">
              <a:latin typeface="Book Antiqua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16028" y="4849538"/>
            <a:ext cx="21279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Book Antiqua" pitchFamily="18" charset="0"/>
              </a:rPr>
              <a:t>Czech.</a:t>
            </a:r>
            <a:endParaRPr lang="cs-CZ" sz="4000" dirty="0">
              <a:latin typeface="Book Antiqua" pitchFamily="18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702" y="4648761"/>
            <a:ext cx="1322538" cy="1008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814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74471" y="476672"/>
            <a:ext cx="2448272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latin typeface="Book Antiqua" pitchFamily="18" charset="0"/>
              </a:rPr>
              <a:t>Doplň a spoj.</a:t>
            </a:r>
            <a:endParaRPr lang="cs-CZ" dirty="0">
              <a:solidFill>
                <a:srgbClr val="00B050"/>
              </a:solidFill>
              <a:latin typeface="Book Antiqua" pitchFamily="18" charset="0"/>
            </a:endParaRPr>
          </a:p>
        </p:txBody>
      </p:sp>
      <p:pic>
        <p:nvPicPr>
          <p:cNvPr id="4100" name="Picture 4" descr="C:\Users\94WX\AppData\Local\Microsoft\Windows\Temporary Internet Files\Content.IE5\B2JIO10Z\MP9003996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624536" y="3843918"/>
            <a:ext cx="2016224" cy="252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94WX\AppData\Local\Microsoft\Windows\Temporary Internet Files\Content.IE5\LI924VEA\MP90040079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32" y="4509120"/>
            <a:ext cx="2232248" cy="1785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779912" y="4365103"/>
            <a:ext cx="2065171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cs-CZ" sz="3600" b="1" dirty="0" smtClean="0">
                <a:solidFill>
                  <a:prstClr val="black"/>
                </a:solidFill>
                <a:latin typeface="Book Antiqua" pitchFamily="18" charset="0"/>
              </a:rPr>
              <a:t>C _ e </a:t>
            </a:r>
            <a:r>
              <a:rPr lang="cs-CZ" sz="3600" b="1" dirty="0">
                <a:solidFill>
                  <a:prstClr val="black"/>
                </a:solidFill>
                <a:latin typeface="Book Antiqua" pitchFamily="18" charset="0"/>
              </a:rPr>
              <a:t>_ h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41132" y="2889810"/>
            <a:ext cx="3292162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Book Antiqua" pitchFamily="18" charset="0"/>
              </a:rPr>
              <a:t>A m _ r _ c a _</a:t>
            </a:r>
            <a:endParaRPr lang="cs-CZ" sz="3600" b="1" dirty="0">
              <a:latin typeface="Book Antiqua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48689" y="2635723"/>
            <a:ext cx="2520280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Book Antiqua" pitchFamily="18" charset="0"/>
              </a:rPr>
              <a:t>E _ _ l i _h</a:t>
            </a:r>
            <a:endParaRPr lang="cs-CZ" sz="3600" b="1" dirty="0">
              <a:latin typeface="Book Antiqua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49382" y="4354532"/>
            <a:ext cx="27986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atin typeface="Book Antiqua" pitchFamily="18" charset="0"/>
              </a:rPr>
              <a:t>      z    c</a:t>
            </a:r>
            <a:endParaRPr lang="cs-CZ" sz="3600" b="1" dirty="0">
              <a:latin typeface="Book Antiqua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403648" y="2894927"/>
            <a:ext cx="30996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latin typeface="Book Antiqua" pitchFamily="18" charset="0"/>
              </a:rPr>
              <a:t>e</a:t>
            </a:r>
            <a:r>
              <a:rPr lang="cs-CZ" sz="3600" b="1" dirty="0" smtClean="0">
                <a:latin typeface="Book Antiqua" pitchFamily="18" charset="0"/>
              </a:rPr>
              <a:t>    i       n</a:t>
            </a:r>
            <a:endParaRPr lang="cs-CZ" sz="3600" b="1" dirty="0">
              <a:latin typeface="Book Antiqua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15916" y="2618583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latin typeface="Book Antiqua" pitchFamily="18" charset="0"/>
              </a:rPr>
              <a:t>n</a:t>
            </a:r>
            <a:r>
              <a:rPr lang="cs-CZ" sz="3600" b="1" dirty="0" smtClean="0">
                <a:latin typeface="Book Antiqua" pitchFamily="18" charset="0"/>
              </a:rPr>
              <a:t> g     s</a:t>
            </a:r>
            <a:endParaRPr lang="cs-CZ" sz="3600" b="1" dirty="0">
              <a:latin typeface="Book Antiqua" pitchFamily="18" charset="0"/>
            </a:endParaRPr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3851920" y="2276872"/>
            <a:ext cx="720080" cy="2016224"/>
          </a:xfrm>
          <a:prstGeom prst="straightConnector1">
            <a:avLst/>
          </a:prstGeom>
          <a:ln w="38100">
            <a:solidFill>
              <a:srgbClr val="C0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3779912" y="3289216"/>
            <a:ext cx="2568085" cy="100388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>
            <a:off x="2771801" y="3356992"/>
            <a:ext cx="2479548" cy="1331276"/>
          </a:xfrm>
          <a:prstGeom prst="straightConnector1">
            <a:avLst/>
          </a:prstGeom>
          <a:ln w="38100">
            <a:solidFill>
              <a:srgbClr val="92D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7" y="265956"/>
            <a:ext cx="2577608" cy="1965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132246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94WX\AppData\Local\Microsoft\Windows\Temporary Internet Files\Content.IE5\2ASYU63X\MC9003433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20688"/>
            <a:ext cx="3598581" cy="445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5220072" y="2609237"/>
            <a:ext cx="3484228" cy="2628872"/>
          </a:xfrm>
          <a:prstGeom prst="wedgeEllipseCallout">
            <a:avLst>
              <a:gd name="adj1" fmla="val -66810"/>
              <a:gd name="adj2" fmla="val -7405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err="1" smtClean="0">
                <a:latin typeface="Book Antiqua" pitchFamily="18" charset="0"/>
              </a:rPr>
              <a:t>Bye</a:t>
            </a:r>
            <a:r>
              <a:rPr lang="cs-CZ" sz="4000" dirty="0" smtClean="0">
                <a:latin typeface="Book Antiqua" pitchFamily="18" charset="0"/>
              </a:rPr>
              <a:t> – </a:t>
            </a:r>
            <a:r>
              <a:rPr lang="cs-CZ" sz="4000" dirty="0" err="1" smtClean="0">
                <a:latin typeface="Book Antiqua" pitchFamily="18" charset="0"/>
              </a:rPr>
              <a:t>bye</a:t>
            </a:r>
            <a:r>
              <a:rPr lang="cs-CZ" sz="4000" dirty="0" smtClean="0">
                <a:latin typeface="Book Antiqua" pitchFamily="18" charset="0"/>
              </a:rPr>
              <a:t>, </a:t>
            </a:r>
            <a:r>
              <a:rPr lang="cs-CZ" sz="4000" dirty="0" err="1" smtClean="0">
                <a:latin typeface="Book Antiqua" pitchFamily="18" charset="0"/>
              </a:rPr>
              <a:t>kids</a:t>
            </a:r>
            <a:r>
              <a:rPr lang="cs-CZ" sz="4000" dirty="0" smtClean="0">
                <a:latin typeface="Book Antiqua" pitchFamily="18" charset="0"/>
              </a:rPr>
              <a:t>!</a:t>
            </a:r>
            <a:endParaRPr lang="cs-CZ" sz="4000" dirty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729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628800"/>
            <a:ext cx="8301075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Použité zdroje:</a:t>
            </a:r>
          </a:p>
          <a:p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/>
              <a:t>Otevřená galerie Microsoft Office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16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i="1" dirty="0"/>
              <a:t>Lidovky.cz</a:t>
            </a:r>
            <a:r>
              <a:rPr lang="cs-CZ" sz="1600" dirty="0"/>
              <a:t> [online]. 2010 - 05 - 06 [cit. 2011- 09 - 10]. Češi vlajku vyvěšují neradi, svátky si nejraději připomínají v televizi. Dostupné z WWW: &lt;http://www.lidovky.cz/cesi-vlajku-vyvesuji-neradi-svatky-si-nejradeji-pripominaji-v-televizi-1a2-/</a:t>
            </a:r>
            <a:r>
              <a:rPr lang="cs-CZ" sz="1600" dirty="0" err="1"/>
              <a:t>ln_domov.asp?c</a:t>
            </a:r>
            <a:r>
              <a:rPr lang="cs-CZ" sz="1600" dirty="0"/>
              <a:t>=A100506_155520_ln_domov_mev</a:t>
            </a:r>
            <a:r>
              <a:rPr lang="cs-CZ" sz="1600" dirty="0" smtClean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16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1600" i="1" dirty="0"/>
              <a:t>Youtube.com</a:t>
            </a:r>
            <a:r>
              <a:rPr lang="cs-CZ" sz="1600" dirty="0"/>
              <a:t> [online]. 2009 - 06 16 [cit. 2011- 09 - 10]. Hello. Dostupné z WWW: &lt;http://www.youtube.com/</a:t>
            </a:r>
            <a:r>
              <a:rPr lang="cs-CZ" sz="1600" dirty="0" err="1"/>
              <a:t>watch?v</a:t>
            </a:r>
            <a:r>
              <a:rPr lang="cs-CZ" sz="1600" dirty="0"/>
              <a:t>=</a:t>
            </a:r>
            <a:r>
              <a:rPr lang="cs-CZ" sz="1600" dirty="0" err="1"/>
              <a:t>OUfpLuIdtvY&amp;feature</a:t>
            </a:r>
            <a:r>
              <a:rPr lang="cs-CZ" sz="1600" dirty="0"/>
              <a:t>=</a:t>
            </a:r>
            <a:r>
              <a:rPr lang="cs-CZ" sz="1600" dirty="0" err="1"/>
              <a:t>related</a:t>
            </a:r>
            <a:r>
              <a:rPr lang="cs-CZ" sz="1600" dirty="0"/>
              <a:t>&gt;.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1600" dirty="0"/>
          </a:p>
          <a:p>
            <a:pPr marL="285750" indent="-285750">
              <a:buFont typeface="Arial" pitchFamily="34" charset="0"/>
              <a:buChar char="•"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88099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295</TotalTime>
  <Words>211</Words>
  <Application>Microsoft Office PowerPoint</Application>
  <PresentationFormat>Předvádění na obrazovce (4:3)</PresentationFormat>
  <Paragraphs>43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Doplň a spoj.</vt:lpstr>
      <vt:lpstr>Prezentace aplikace PowerPoint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ZŠ a MŠ Nechanice Hana Bergerová VY 22 INOVACE 01 Hello!  HELLO, KIDS!</dc:title>
  <dc:creator>94WX</dc:creator>
  <cp:lastModifiedBy>Bergerovi</cp:lastModifiedBy>
  <cp:revision>35</cp:revision>
  <dcterms:created xsi:type="dcterms:W3CDTF">2011-09-12T14:35:01Z</dcterms:created>
  <dcterms:modified xsi:type="dcterms:W3CDTF">2012-06-03T16:59:16Z</dcterms:modified>
</cp:coreProperties>
</file>