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56" r:id="rId2"/>
    <p:sldId id="258" r:id="rId3"/>
    <p:sldId id="257" r:id="rId4"/>
    <p:sldId id="260" r:id="rId5"/>
    <p:sldId id="261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6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DA84A-26E8-41C0-B9A2-C0429D0BE5D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3FBA4-9B57-4A0C-A6C6-692B7287B0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455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DA84A-26E8-41C0-B9A2-C0429D0BE5D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3FBA4-9B57-4A0C-A6C6-692B7287B0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531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DA84A-26E8-41C0-B9A2-C0429D0BE5D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3FBA4-9B57-4A0C-A6C6-692B7287B0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9523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DA84A-26E8-41C0-B9A2-C0429D0BE5D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3FBA4-9B57-4A0C-A6C6-692B7287B0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80486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DA84A-26E8-41C0-B9A2-C0429D0BE5D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3FBA4-9B57-4A0C-A6C6-692B7287B0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57648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DA84A-26E8-41C0-B9A2-C0429D0BE5D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3FBA4-9B57-4A0C-A6C6-692B7287B0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4379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DA84A-26E8-41C0-B9A2-C0429D0BE5D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3FBA4-9B57-4A0C-A6C6-692B7287B0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57915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DA84A-26E8-41C0-B9A2-C0429D0BE5D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3FBA4-9B57-4A0C-A6C6-692B7287B0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927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DA84A-26E8-41C0-B9A2-C0429D0BE5D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3FBA4-9B57-4A0C-A6C6-692B7287B0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615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DA84A-26E8-41C0-B9A2-C0429D0BE5D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3FBA4-9B57-4A0C-A6C6-692B7287B0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842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DA84A-26E8-41C0-B9A2-C0429D0BE5D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3FBA4-9B57-4A0C-A6C6-692B7287B0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127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DDA84A-26E8-41C0-B9A2-C0429D0BE5D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53FBA4-9B57-4A0C-A6C6-692B7287B0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5414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413" y="179062"/>
            <a:ext cx="8637587" cy="649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563888" y="28529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47864" y="2602799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Mgr. Hana Bergerová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76284" y="3645024"/>
            <a:ext cx="17011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Hello, </a:t>
            </a:r>
            <a:r>
              <a:rPr lang="cs-CZ" sz="2000" b="1" dirty="0" err="1" smtClean="0">
                <a:latin typeface="Bookman Old Style" pitchFamily="18" charset="0"/>
              </a:rPr>
              <a:t>kids</a:t>
            </a:r>
            <a:r>
              <a:rPr lang="cs-CZ" sz="2000" b="1" dirty="0" smtClean="0">
                <a:latin typeface="Bookman Old Style" pitchFamily="18" charset="0"/>
              </a:rPr>
              <a:t>!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78186" y="4149080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3.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09540" y="4725144"/>
            <a:ext cx="16738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leden 2012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49767" y="3132420"/>
            <a:ext cx="47644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VY_22_INOVACE_1A_07_CLOTHES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19433" y="5271107"/>
            <a:ext cx="51603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Bookman Old Style" pitchFamily="18" charset="0"/>
              </a:rPr>
              <a:t>Slovní zásoba – oblečení. Odpověď na otázku </a:t>
            </a:r>
            <a:r>
              <a:rPr lang="cs-CZ" sz="1600" b="1" dirty="0" err="1" smtClean="0">
                <a:latin typeface="Bookman Old Style" pitchFamily="18" charset="0"/>
              </a:rPr>
              <a:t>What</a:t>
            </a:r>
            <a:r>
              <a:rPr lang="cs-CZ" sz="1600" b="1" dirty="0" smtClean="0">
                <a:latin typeface="Bookman Old Style" pitchFamily="18" charset="0"/>
              </a:rPr>
              <a:t> </a:t>
            </a:r>
            <a:r>
              <a:rPr lang="cs-CZ" sz="1600" b="1" dirty="0" err="1" smtClean="0">
                <a:latin typeface="Bookman Old Style" pitchFamily="18" charset="0"/>
              </a:rPr>
              <a:t>colour</a:t>
            </a:r>
            <a:r>
              <a:rPr lang="cs-CZ" sz="1600" b="1" dirty="0" smtClean="0">
                <a:latin typeface="Bookman Old Style" pitchFamily="18" charset="0"/>
              </a:rPr>
              <a:t> </a:t>
            </a:r>
            <a:r>
              <a:rPr lang="cs-CZ" sz="1600" b="1" dirty="0" err="1" smtClean="0">
                <a:latin typeface="Bookman Old Style" pitchFamily="18" charset="0"/>
              </a:rPr>
              <a:t>is</a:t>
            </a:r>
            <a:r>
              <a:rPr lang="cs-CZ" sz="1600" b="1" dirty="0" smtClean="0">
                <a:latin typeface="Bookman Old Style" pitchFamily="18" charset="0"/>
              </a:rPr>
              <a:t> </a:t>
            </a:r>
            <a:r>
              <a:rPr lang="cs-CZ" sz="1600" b="1" dirty="0" err="1" smtClean="0">
                <a:latin typeface="Bookman Old Style" pitchFamily="18" charset="0"/>
              </a:rPr>
              <a:t>it</a:t>
            </a:r>
            <a:r>
              <a:rPr lang="cs-CZ" sz="1600" b="1" dirty="0" smtClean="0">
                <a:latin typeface="Bookman Old Style" pitchFamily="18" charset="0"/>
              </a:rPr>
              <a:t>? Vazba I </a:t>
            </a:r>
            <a:r>
              <a:rPr lang="cs-CZ" sz="1600" b="1" dirty="0" err="1" smtClean="0">
                <a:latin typeface="Bookman Old Style" pitchFamily="18" charset="0"/>
              </a:rPr>
              <a:t>am</a:t>
            </a:r>
            <a:r>
              <a:rPr lang="cs-CZ" sz="1600" b="1" dirty="0" smtClean="0">
                <a:latin typeface="Bookman Old Style" pitchFamily="18" charset="0"/>
              </a:rPr>
              <a:t> </a:t>
            </a:r>
            <a:r>
              <a:rPr lang="cs-CZ" sz="1600" b="1" dirty="0" err="1" smtClean="0">
                <a:latin typeface="Bookman Old Style" pitchFamily="18" charset="0"/>
              </a:rPr>
              <a:t>wearing</a:t>
            </a:r>
            <a:r>
              <a:rPr lang="cs-CZ" sz="1600" b="1" dirty="0" smtClean="0">
                <a:latin typeface="Bookman Old Style" pitchFamily="18" charset="0"/>
              </a:rPr>
              <a:t>…</a:t>
            </a:r>
            <a:endParaRPr lang="cs-CZ" sz="1600" b="1" dirty="0">
              <a:latin typeface="Bookman Old Style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09540" y="5883449"/>
            <a:ext cx="40831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Bookman Old Style" pitchFamily="18" charset="0"/>
              </a:rPr>
              <a:t>Výklad nové látky, procvičení učiva.</a:t>
            </a:r>
            <a:endParaRPr lang="cs-CZ" sz="1600" b="1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0889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2043" y="76470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3152" y="1988840"/>
            <a:ext cx="2831904" cy="2831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676" y="1268760"/>
            <a:ext cx="1697614" cy="16976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5120" y="3435097"/>
            <a:ext cx="2481323" cy="199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31640" y="2966374"/>
            <a:ext cx="13179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skirt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55573" y="2727211"/>
            <a:ext cx="1851084" cy="70788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dirty="0" smtClean="0"/>
              <a:t>T-</a:t>
            </a:r>
            <a:r>
              <a:rPr lang="cs-CZ" sz="4000" dirty="0" err="1" smtClean="0"/>
              <a:t>shirt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71800" y="5589240"/>
            <a:ext cx="13404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shirt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69251" y="4997152"/>
            <a:ext cx="13591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dress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5612714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7625" y="2924944"/>
            <a:ext cx="2425452" cy="2425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144" y="297222"/>
            <a:ext cx="1831188" cy="27113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828" y="732595"/>
            <a:ext cx="1643531" cy="231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861048"/>
            <a:ext cx="1921396" cy="1921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6" y="2924944"/>
            <a:ext cx="22140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sweater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23485" y="2934181"/>
            <a:ext cx="28440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sweatshirt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37636" y="5350396"/>
            <a:ext cx="17425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jacket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3134" y="5327756"/>
            <a:ext cx="10791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cap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45447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593" y="2924944"/>
            <a:ext cx="2369492" cy="23694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59" y="1192885"/>
            <a:ext cx="2591569" cy="2591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0525" y="737962"/>
            <a:ext cx="2160240" cy="30464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12805" y="353241"/>
            <a:ext cx="4207883" cy="76944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dirty="0" err="1" smtClean="0"/>
              <a:t>What</a:t>
            </a:r>
            <a:r>
              <a:rPr lang="cs-CZ" sz="4400" dirty="0" smtClean="0"/>
              <a:t> </a:t>
            </a:r>
            <a:r>
              <a:rPr lang="cs-CZ" sz="4400" dirty="0" err="1" smtClean="0"/>
              <a:t>colour</a:t>
            </a:r>
            <a:r>
              <a:rPr lang="cs-CZ" sz="4400" dirty="0" smtClean="0"/>
              <a:t> </a:t>
            </a:r>
            <a:r>
              <a:rPr lang="cs-CZ" sz="4400" dirty="0" err="1" smtClean="0"/>
              <a:t>is</a:t>
            </a:r>
            <a:r>
              <a:rPr lang="cs-CZ" sz="4400" dirty="0" smtClean="0"/>
              <a:t> </a:t>
            </a:r>
            <a:r>
              <a:rPr lang="cs-CZ" sz="4400" dirty="0" err="1" smtClean="0"/>
              <a:t>it</a:t>
            </a:r>
            <a:r>
              <a:rPr lang="cs-CZ" sz="4400" dirty="0" smtClean="0"/>
              <a:t>?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36518" y="5551403"/>
            <a:ext cx="2199641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skirt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pink.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3214" y="3660579"/>
            <a:ext cx="3424848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cap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white</a:t>
            </a:r>
            <a:r>
              <a:rPr lang="cs-CZ" sz="2400" dirty="0" smtClean="0"/>
              <a:t> and blue.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00192" y="3933056"/>
            <a:ext cx="263912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sweater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grey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3711645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3" y="1046639"/>
            <a:ext cx="2271953" cy="2271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8242" y="2996952"/>
            <a:ext cx="2491316" cy="2491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69" y="634801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25724" y="338753"/>
            <a:ext cx="3832139" cy="70788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dirty="0" err="1" smtClean="0"/>
              <a:t>What</a:t>
            </a:r>
            <a:r>
              <a:rPr lang="cs-CZ" sz="4000" dirty="0" smtClean="0"/>
              <a:t> </a:t>
            </a:r>
            <a:r>
              <a:rPr lang="cs-CZ" sz="4000" dirty="0" err="1" smtClean="0"/>
              <a:t>colour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it</a:t>
            </a:r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8070" y="3990267"/>
            <a:ext cx="2490425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dress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white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5545001"/>
            <a:ext cx="4997009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T-</a:t>
            </a:r>
            <a:r>
              <a:rPr lang="cs-CZ" sz="2400" dirty="0" err="1" smtClean="0"/>
              <a:t>shirt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orange</a:t>
            </a:r>
            <a:r>
              <a:rPr lang="cs-CZ" sz="2400" dirty="0" smtClean="0"/>
              <a:t>, </a:t>
            </a:r>
            <a:r>
              <a:rPr lang="cs-CZ" sz="2400" dirty="0" err="1" smtClean="0"/>
              <a:t>black</a:t>
            </a:r>
            <a:r>
              <a:rPr lang="cs-CZ" sz="2400" dirty="0" smtClean="0"/>
              <a:t> and </a:t>
            </a:r>
            <a:r>
              <a:rPr lang="cs-CZ" sz="2400" dirty="0" err="1" smtClean="0"/>
              <a:t>yellow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29501" y="3645890"/>
            <a:ext cx="2592288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jacket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green.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8660506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8634" y="1834499"/>
            <a:ext cx="2406062" cy="2406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4526" y="234602"/>
            <a:ext cx="2749331" cy="2749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174633"/>
            <a:ext cx="2448272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378" y="62068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8089" y="3658000"/>
            <a:ext cx="2188840" cy="21888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592880" y="928891"/>
            <a:ext cx="2874505" cy="70788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000" dirty="0" err="1" smtClean="0"/>
              <a:t>Who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who</a:t>
            </a:r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4001" y="2309089"/>
            <a:ext cx="803553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Tom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86614" y="2832309"/>
            <a:ext cx="716863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err="1" smtClean="0"/>
              <a:t>Sue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47965" y="3855133"/>
            <a:ext cx="729687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Lisa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70615" y="6084746"/>
            <a:ext cx="837089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Jane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23928" y="5661565"/>
            <a:ext cx="877163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Jack.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652121" y="2289181"/>
            <a:ext cx="309634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Jane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 a </a:t>
            </a:r>
            <a:r>
              <a:rPr lang="cs-CZ" dirty="0" err="1" smtClean="0"/>
              <a:t>red</a:t>
            </a:r>
            <a:r>
              <a:rPr lang="cs-CZ" dirty="0" smtClean="0"/>
              <a:t> cap.</a:t>
            </a:r>
          </a:p>
          <a:p>
            <a:endParaRPr lang="cs-CZ" dirty="0"/>
          </a:p>
          <a:p>
            <a:r>
              <a:rPr lang="cs-CZ" dirty="0" err="1" smtClean="0"/>
              <a:t>Sue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 a </a:t>
            </a:r>
            <a:r>
              <a:rPr lang="cs-CZ" dirty="0" err="1" smtClean="0"/>
              <a:t>white</a:t>
            </a:r>
            <a:r>
              <a:rPr lang="cs-CZ" dirty="0" smtClean="0"/>
              <a:t> </a:t>
            </a:r>
            <a:r>
              <a:rPr lang="cs-CZ" dirty="0" err="1" smtClean="0"/>
              <a:t>dress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Jack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 a blue and </a:t>
            </a:r>
            <a:r>
              <a:rPr lang="cs-CZ" dirty="0" err="1"/>
              <a:t>y</a:t>
            </a:r>
            <a:r>
              <a:rPr lang="cs-CZ" dirty="0" err="1" smtClean="0"/>
              <a:t>ellow</a:t>
            </a:r>
            <a:r>
              <a:rPr lang="cs-CZ" dirty="0" smtClean="0"/>
              <a:t>  </a:t>
            </a:r>
            <a:r>
              <a:rPr lang="cs-CZ" dirty="0" err="1" smtClean="0"/>
              <a:t>sweatshirt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Lisa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 a </a:t>
            </a:r>
            <a:r>
              <a:rPr lang="cs-CZ" dirty="0" err="1" smtClean="0"/>
              <a:t>red</a:t>
            </a:r>
            <a:r>
              <a:rPr lang="cs-CZ" dirty="0" smtClean="0"/>
              <a:t> T-</a:t>
            </a:r>
            <a:r>
              <a:rPr lang="cs-CZ" dirty="0" err="1" smtClean="0"/>
              <a:t>shirt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Tom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 a blue </a:t>
            </a:r>
            <a:r>
              <a:rPr lang="cs-CZ" dirty="0" err="1" smtClean="0"/>
              <a:t>shirt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3827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  <a:alpha val="4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4623" y="1052736"/>
            <a:ext cx="6624736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Zdroje:</a:t>
            </a:r>
          </a:p>
          <a:p>
            <a:endParaRPr lang="cs-CZ" sz="1400" dirty="0" smtClean="0"/>
          </a:p>
          <a:p>
            <a:endParaRPr lang="cs-CZ" sz="1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Otevřená galerie Microsoft Office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400" dirty="0"/>
          </a:p>
          <a:p>
            <a:pPr marL="285750" indent="-285750">
              <a:buFont typeface="Arial" pitchFamily="34" charset="0"/>
              <a:buChar char="•"/>
            </a:pPr>
            <a:r>
              <a:rPr lang="it-IT" sz="1400" dirty="0"/>
              <a:t>Vše pro děti. </a:t>
            </a:r>
            <a:r>
              <a:rPr lang="it-IT" sz="1400" i="1" dirty="0"/>
              <a:t>Agromex</a:t>
            </a:r>
            <a:r>
              <a:rPr lang="it-IT" sz="1400" dirty="0"/>
              <a:t> [http://www.agromex.cz/eshop/k108-vse-pro-deti-2.ht]. </a:t>
            </a:r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      </a:t>
            </a:r>
            <a:r>
              <a:rPr lang="it-IT" sz="1400" dirty="0" smtClean="0"/>
              <a:t>[</a:t>
            </a:r>
            <a:r>
              <a:rPr lang="it-IT" sz="1400" dirty="0"/>
              <a:t>cit. 2012-01-07]. </a:t>
            </a: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/>
              <a:t>Oblečení </a:t>
            </a:r>
            <a:r>
              <a:rPr lang="cs-CZ" sz="1400" dirty="0" err="1"/>
              <a:t>Roxy</a:t>
            </a:r>
            <a:r>
              <a:rPr lang="cs-CZ" sz="1400" dirty="0"/>
              <a:t>. </a:t>
            </a:r>
            <a:r>
              <a:rPr lang="cs-CZ" sz="1400" i="1" dirty="0"/>
              <a:t>Blog pro všechny o všem</a:t>
            </a:r>
            <a:r>
              <a:rPr lang="cs-CZ" sz="1400" dirty="0"/>
              <a:t> [http://lovecat.bloger.cz/</a:t>
            </a:r>
            <a:r>
              <a:rPr lang="cs-CZ" sz="1400" dirty="0" err="1"/>
              <a:t>fotogalerie.php?i</a:t>
            </a:r>
            <a:r>
              <a:rPr lang="cs-CZ" sz="1400" dirty="0"/>
              <a:t>=2789onl]. [cit. 2012-01-07]. </a:t>
            </a: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1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err="1"/>
              <a:t>Fashion</a:t>
            </a:r>
            <a:r>
              <a:rPr lang="cs-CZ" sz="1400" dirty="0"/>
              <a:t> podzim/zima 09. </a:t>
            </a:r>
            <a:r>
              <a:rPr lang="cs-CZ" sz="1400" i="1" dirty="0"/>
              <a:t>Topzine.cz</a:t>
            </a:r>
            <a:r>
              <a:rPr lang="cs-CZ" sz="1400" dirty="0"/>
              <a:t> [http://www.topzine.cz/fashion-podzimzima-09online]. [cit. 2012-01-07].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/>
              <a:t>Pánská kšiltovka Puma </a:t>
            </a:r>
            <a:r>
              <a:rPr lang="cs-CZ" sz="1400" dirty="0" err="1"/>
              <a:t>black</a:t>
            </a:r>
            <a:r>
              <a:rPr lang="cs-CZ" sz="1400" dirty="0"/>
              <a:t>. </a:t>
            </a:r>
            <a:r>
              <a:rPr lang="cs-CZ" sz="1400" i="1" dirty="0" err="1"/>
              <a:t>Sportmode</a:t>
            </a:r>
            <a:r>
              <a:rPr lang="cs-CZ" sz="1400" dirty="0"/>
              <a:t> [http://www.sportmode.cz/</a:t>
            </a:r>
            <a:r>
              <a:rPr lang="cs-CZ" sz="1400" dirty="0" err="1"/>
              <a:t>sportmode</a:t>
            </a:r>
            <a:r>
              <a:rPr lang="cs-CZ" sz="1400" dirty="0"/>
              <a:t>/</a:t>
            </a:r>
            <a:r>
              <a:rPr lang="cs-CZ" sz="1400" dirty="0" err="1"/>
              <a:t>eshop</a:t>
            </a:r>
            <a:r>
              <a:rPr lang="cs-CZ" sz="1400" dirty="0"/>
              <a:t>/7-1-DOPLNK]. [cit. 2012-01-07</a:t>
            </a:r>
            <a:r>
              <a:rPr lang="cs-CZ" sz="1400" dirty="0" smtClean="0"/>
              <a:t>].</a:t>
            </a:r>
          </a:p>
          <a:p>
            <a:r>
              <a:rPr lang="cs-CZ" sz="1400" dirty="0" smtClean="0"/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/>
              <a:t>Pánská košile dl. rukáv. </a:t>
            </a:r>
            <a:r>
              <a:rPr lang="cs-CZ" sz="1400" i="1" dirty="0" err="1"/>
              <a:t>Pfaff</a:t>
            </a:r>
            <a:r>
              <a:rPr lang="cs-CZ" sz="1400" i="1" dirty="0"/>
              <a:t> </a:t>
            </a:r>
            <a:r>
              <a:rPr lang="cs-CZ" sz="1400" i="1" dirty="0" err="1"/>
              <a:t>gastro</a:t>
            </a:r>
            <a:r>
              <a:rPr lang="cs-CZ" sz="1400" dirty="0"/>
              <a:t> [http://www.pfaffservis.cz/</a:t>
            </a:r>
            <a:r>
              <a:rPr lang="cs-CZ" sz="1400" dirty="0" err="1"/>
              <a:t>scripts</a:t>
            </a:r>
            <a:r>
              <a:rPr lang="cs-CZ" sz="1400" dirty="0"/>
              <a:t>/</a:t>
            </a:r>
            <a:r>
              <a:rPr lang="cs-CZ" sz="1400" dirty="0" err="1"/>
              <a:t>podrobnosti.php</a:t>
            </a:r>
            <a:r>
              <a:rPr lang="cs-CZ" sz="1400" dirty="0"/>
              <a:t>?]. [cit. 2012-01-07].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42057363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217</TotalTime>
  <Words>229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Bergerovi</dc:creator>
  <cp:lastModifiedBy>Bergerovi</cp:lastModifiedBy>
  <cp:revision>24</cp:revision>
  <dcterms:created xsi:type="dcterms:W3CDTF">2012-01-07T14:58:58Z</dcterms:created>
  <dcterms:modified xsi:type="dcterms:W3CDTF">2012-06-03T17:00:30Z</dcterms:modified>
</cp:coreProperties>
</file>