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7"/>
  </p:notesMasterIdLst>
  <p:sldIdLst>
    <p:sldId id="292" r:id="rId2"/>
    <p:sldId id="296" r:id="rId3"/>
    <p:sldId id="291" r:id="rId4"/>
    <p:sldId id="267" r:id="rId5"/>
    <p:sldId id="268" r:id="rId6"/>
    <p:sldId id="269" r:id="rId7"/>
    <p:sldId id="270" r:id="rId8"/>
    <p:sldId id="271" r:id="rId9"/>
    <p:sldId id="272" r:id="rId10"/>
    <p:sldId id="276" r:id="rId11"/>
    <p:sldId id="277" r:id="rId12"/>
    <p:sldId id="278" r:id="rId13"/>
    <p:sldId id="299" r:id="rId14"/>
    <p:sldId id="273" r:id="rId15"/>
    <p:sldId id="275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81" autoAdjust="0"/>
    <p:restoredTop sz="94660"/>
  </p:normalViewPr>
  <p:slideViewPr>
    <p:cSldViewPr>
      <p:cViewPr varScale="1">
        <p:scale>
          <a:sx n="103" d="100"/>
          <a:sy n="103" d="100"/>
        </p:scale>
        <p:origin x="-9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 VY_32_INOVACE_3.2.3.3. S 22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Portrét ve fotografii – 2.díl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0" custLinFactNeighborY="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0" custLinFactNeighborY="-1794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AFDFE9F-B74F-43CF-8B54-10DB8BEE4847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0C39F70-80CF-4DDE-9A26-5F5D3A6FF619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1305D77-FD2D-4938-89A0-492F9B36A782}" type="presOf" srcId="{B651F6E3-6281-48DB-9319-2AEAFDAE7572}" destId="{6BB5E863-4638-4E1D-BFDE-399D028AC4ED}" srcOrd="1" destOrd="0" presId="urn:microsoft.com/office/officeart/2005/8/layout/target3"/>
    <dgm:cxn modelId="{4D577797-9531-46BE-AA95-5E1BF9AAA93E}" type="presOf" srcId="{D1B46980-6531-4606-95E6-44980827E919}" destId="{6140AFEC-043D-4C43-A2F9-D0F5331DF3A3}" srcOrd="0" destOrd="0" presId="urn:microsoft.com/office/officeart/2005/8/layout/target3"/>
    <dgm:cxn modelId="{2C3F6BC4-F02F-4166-8675-60F7BDF14E7A}" type="presOf" srcId="{D1D4F407-5343-4D3F-B5B9-D407B03CAEB4}" destId="{AED2198E-93D5-4001-81B4-73124B309672}" srcOrd="1" destOrd="0" presId="urn:microsoft.com/office/officeart/2005/8/layout/target3"/>
    <dgm:cxn modelId="{9C5A663C-57BF-4034-AF39-E450B2794667}" type="presOf" srcId="{D1D4F407-5343-4D3F-B5B9-D407B03CAEB4}" destId="{D005CE8C-CC26-4C3E-AC11-E15060ECD759}" srcOrd="0" destOrd="0" presId="urn:microsoft.com/office/officeart/2005/8/layout/target3"/>
    <dgm:cxn modelId="{54BD558B-F503-47DE-A7C3-6699F75BB46E}" type="presOf" srcId="{757F3AB3-0718-4624-B441-E567A8F0AB56}" destId="{333A1088-737F-45CB-B68E-254E46348037}" srcOrd="0" destOrd="0" presId="urn:microsoft.com/office/officeart/2005/8/layout/target3"/>
    <dgm:cxn modelId="{DF41D067-9F09-4727-99C9-4F28E5C1C3D5}" type="presOf" srcId="{B651F6E3-6281-48DB-9319-2AEAFDAE7572}" destId="{619D679B-A015-4ECF-8348-D1034C574F40}" srcOrd="0" destOrd="0" presId="urn:microsoft.com/office/officeart/2005/8/layout/target3"/>
    <dgm:cxn modelId="{CEB54ADE-9966-41FB-A71A-CD7BDF3FA208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4423F74-7315-4427-B240-E292648065D0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FE7297A-864A-40DD-BE0D-8AAC6B4996E4}" type="presOf" srcId="{D8197B8C-B260-4A16-BDF4-0947B075E274}" destId="{25B08C86-7E15-44DC-BE7F-FFB55DD49D12}" srcOrd="0" destOrd="0" presId="urn:microsoft.com/office/officeart/2005/8/layout/target3"/>
    <dgm:cxn modelId="{CE1517C7-989E-4282-9145-67163B887C31}" type="presParOf" srcId="{333A1088-737F-45CB-B68E-254E46348037}" destId="{F5ABB229-8D3B-4694-996A-96F23CF14429}" srcOrd="0" destOrd="0" presId="urn:microsoft.com/office/officeart/2005/8/layout/target3"/>
    <dgm:cxn modelId="{3F188FF0-D520-46B6-8C96-CCA642E9EAA4}" type="presParOf" srcId="{333A1088-737F-45CB-B68E-254E46348037}" destId="{F41139FD-01EE-4571-8B17-4FB00FC51163}" srcOrd="1" destOrd="0" presId="urn:microsoft.com/office/officeart/2005/8/layout/target3"/>
    <dgm:cxn modelId="{8643FD75-4518-4EBA-B319-D30464B40932}" type="presParOf" srcId="{333A1088-737F-45CB-B68E-254E46348037}" destId="{D005CE8C-CC26-4C3E-AC11-E15060ECD759}" srcOrd="2" destOrd="0" presId="urn:microsoft.com/office/officeart/2005/8/layout/target3"/>
    <dgm:cxn modelId="{27FA1C2C-08ED-489E-A1A3-13EF0ABD5830}" type="presParOf" srcId="{333A1088-737F-45CB-B68E-254E46348037}" destId="{2C702D82-9B77-49B7-9568-BB8EB47C3372}" srcOrd="3" destOrd="0" presId="urn:microsoft.com/office/officeart/2005/8/layout/target3"/>
    <dgm:cxn modelId="{F804B753-FADA-4630-9C5D-53122B42F257}" type="presParOf" srcId="{333A1088-737F-45CB-B68E-254E46348037}" destId="{A52A0455-90FF-4808-ABD0-F02540D31D5A}" srcOrd="4" destOrd="0" presId="urn:microsoft.com/office/officeart/2005/8/layout/target3"/>
    <dgm:cxn modelId="{55AD23DF-056C-4FB1-A47D-156EE9A32953}" type="presParOf" srcId="{333A1088-737F-45CB-B68E-254E46348037}" destId="{6140AFEC-043D-4C43-A2F9-D0F5331DF3A3}" srcOrd="5" destOrd="0" presId="urn:microsoft.com/office/officeart/2005/8/layout/target3"/>
    <dgm:cxn modelId="{73B9440B-2850-4952-8BFD-9327FE956A28}" type="presParOf" srcId="{333A1088-737F-45CB-B68E-254E46348037}" destId="{9358AC05-5D7D-4327-9F80-1AD486AEA664}" srcOrd="6" destOrd="0" presId="urn:microsoft.com/office/officeart/2005/8/layout/target3"/>
    <dgm:cxn modelId="{4437D84F-9B2C-43EC-BB75-A1CEAECDA821}" type="presParOf" srcId="{333A1088-737F-45CB-B68E-254E46348037}" destId="{313FC574-E1CD-4FB4-B054-0B805CE0447D}" srcOrd="7" destOrd="0" presId="urn:microsoft.com/office/officeart/2005/8/layout/target3"/>
    <dgm:cxn modelId="{8B36A820-3010-4F26-AD41-9E38F3876F92}" type="presParOf" srcId="{333A1088-737F-45CB-B68E-254E46348037}" destId="{619D679B-A015-4ECF-8348-D1034C574F40}" srcOrd="8" destOrd="0" presId="urn:microsoft.com/office/officeart/2005/8/layout/target3"/>
    <dgm:cxn modelId="{E6009D39-0EA2-4077-87FF-458CAE97DF48}" type="presParOf" srcId="{333A1088-737F-45CB-B68E-254E46348037}" destId="{322283A8-4A27-4CDA-BAE3-F381106A9174}" srcOrd="9" destOrd="0" presId="urn:microsoft.com/office/officeart/2005/8/layout/target3"/>
    <dgm:cxn modelId="{F8931D18-F11F-4CC7-B99B-0813AD0D679F}" type="presParOf" srcId="{333A1088-737F-45CB-B68E-254E46348037}" destId="{FFC9F71D-1B4F-4AD9-A4A6-86ADEFC8AF5C}" srcOrd="10" destOrd="0" presId="urn:microsoft.com/office/officeart/2005/8/layout/target3"/>
    <dgm:cxn modelId="{1DE1BE98-1D02-4710-BF97-075E46456E83}" type="presParOf" srcId="{333A1088-737F-45CB-B68E-254E46348037}" destId="{25B08C86-7E15-44DC-BE7F-FFB55DD49D12}" srcOrd="11" destOrd="0" presId="urn:microsoft.com/office/officeart/2005/8/layout/target3"/>
    <dgm:cxn modelId="{5C390E88-049D-406C-919E-914BF74664EC}" type="presParOf" srcId="{333A1088-737F-45CB-B68E-254E46348037}" destId="{76644BE8-9D7C-4C09-B250-3D10AF48CBB7}" srcOrd="12" destOrd="0" presId="urn:microsoft.com/office/officeart/2005/8/layout/target3"/>
    <dgm:cxn modelId="{BCD61F43-1D14-4E9D-AC5A-8EB1A99B864A}" type="presParOf" srcId="{333A1088-737F-45CB-B68E-254E46348037}" destId="{EE85B701-7295-41C0-BA7A-34D3756A2AE6}" srcOrd="13" destOrd="0" presId="urn:microsoft.com/office/officeart/2005/8/layout/target3"/>
    <dgm:cxn modelId="{2269EDFB-F966-41B3-9F55-A1F26243F2A6}" type="presParOf" srcId="{333A1088-737F-45CB-B68E-254E46348037}" destId="{8BEBB6EC-1DAA-4CAC-8A25-BC0FCBD5DBD5}" srcOrd="14" destOrd="0" presId="urn:microsoft.com/office/officeart/2005/8/layout/target3"/>
    <dgm:cxn modelId="{AC141815-BBAB-454E-951B-96DD2BBF8CBF}" type="presParOf" srcId="{333A1088-737F-45CB-B68E-254E46348037}" destId="{AED2198E-93D5-4001-81B4-73124B309672}" srcOrd="15" destOrd="0" presId="urn:microsoft.com/office/officeart/2005/8/layout/target3"/>
    <dgm:cxn modelId="{B1049E8A-313D-4CF0-A645-FC5613C34D19}" type="presParOf" srcId="{333A1088-737F-45CB-B68E-254E46348037}" destId="{2BE915AB-18AA-4053-B92C-3BFC9ED204BB}" srcOrd="16" destOrd="0" presId="urn:microsoft.com/office/officeart/2005/8/layout/target3"/>
    <dgm:cxn modelId="{122D4134-F4DF-4287-8320-36470D2ED728}" type="presParOf" srcId="{333A1088-737F-45CB-B68E-254E46348037}" destId="{6BB5E863-4638-4E1D-BFDE-399D028AC4ED}" srcOrd="17" destOrd="0" presId="urn:microsoft.com/office/officeart/2005/8/layout/target3"/>
    <dgm:cxn modelId="{EDD4D480-FA02-49C4-BF9B-16FA74839BFB}" type="presParOf" srcId="{333A1088-737F-45CB-B68E-254E46348037}" destId="{5A5FFA88-C948-4069-8E93-59FA12366E83}" srcOrd="18" destOrd="0" presId="urn:microsoft.com/office/officeart/2005/8/layout/target3"/>
    <dgm:cxn modelId="{6B0F0655-8E31-4F73-AF61-5C601D192D8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399" cy="36003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627" y="0"/>
          <a:ext cx="5972200" cy="3600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785627" y="0"/>
        <a:ext cx="5972200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5" cy="28443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199" y="576063"/>
          <a:ext cx="5972200" cy="28443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800199" y="576063"/>
        <a:ext cx="5972200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7"/>
          <a:ext cx="2088231" cy="208823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199" y="1119363"/>
          <a:ext cx="5972200" cy="20882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 VY_32_INOVACE_3.2.3.3. S 22</a:t>
          </a:r>
          <a:endParaRPr lang="cs-CZ" sz="2000" kern="1200" dirty="0"/>
        </a:p>
      </dsp:txBody>
      <dsp:txXfrm>
        <a:off x="1800199" y="1119363"/>
        <a:ext cx="5972200" cy="576063"/>
      </dsp:txXfrm>
    </dsp:sp>
    <dsp:sp modelId="{FFC9F71D-1B4F-4AD9-A4A6-86ADEFC8AF5C}">
      <dsp:nvSpPr>
        <dsp:cNvPr id="0" name=""/>
        <dsp:cNvSpPr/>
      </dsp:nvSpPr>
      <dsp:spPr>
        <a:xfrm>
          <a:off x="1134125" y="1728191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800199" y="1728191"/>
          <a:ext cx="5972200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Portrét ve fotografii – 2.díl</a:t>
          </a:r>
          <a:endParaRPr lang="cs-CZ" sz="2000" kern="1200" dirty="0"/>
        </a:p>
      </dsp:txBody>
      <dsp:txXfrm>
        <a:off x="1800199" y="1728191"/>
        <a:ext cx="5972200" cy="576063"/>
      </dsp:txXfrm>
    </dsp:sp>
    <dsp:sp modelId="{EE85B701-7295-41C0-BA7A-34D3756A2AE6}">
      <dsp:nvSpPr>
        <dsp:cNvPr id="0" name=""/>
        <dsp:cNvSpPr/>
      </dsp:nvSpPr>
      <dsp:spPr>
        <a:xfrm>
          <a:off x="1512167" y="2304255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199" y="2200892"/>
          <a:ext cx="5972200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800199" y="2200892"/>
        <a:ext cx="5972200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4EEC5-58B6-4C92-A119-CBB7454AAA1E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C28A8-1FE6-4CAF-8634-62160E1A9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83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1FAA737-FCD7-4B75-9D0B-72DE9EBCE26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D7A18-44AF-4561-BD5D-BB614C7A76F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D5310-54EB-4F75-83B3-B6482A3A585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A67C8-5DD2-45CF-841C-8F53469DDBB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2F34E-599C-4A52-8F94-27D24FE857F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49F6B-CC37-4500-B51D-6A2D6CD8273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E2EE7-EB9D-4D78-AFBA-7A1A9350E11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7DEC5-3345-4EB2-B873-13659BFC100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67527-0EFC-477A-926D-3F680675390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FB4D3-96BF-48CA-8B35-34BDD78E3A9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B16A0-DBF2-4ECD-B1C1-0BA1E3907D4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717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FAA3DB8-E375-4473-BB86-3300932B6B09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69108926"/>
              </p:ext>
            </p:extLst>
          </p:nvPr>
        </p:nvGraphicFramePr>
        <p:xfrm>
          <a:off x="539552" y="260648"/>
          <a:ext cx="7772400" cy="3600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572000" y="2564904"/>
            <a:ext cx="2814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4571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2976"/>
          </a:xfrm>
          <a:ln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endParaRPr lang="cs-CZ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Cíl prezentace: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 mají seznámit v průběhu tří vyučovacích hodin s fenoménem portrétní fotografie a osvojit si elementární znalosti v oboru (využití jednoduchých prostředků nasvětlení a kompozice fotografovaného objektu). V součinnosti s prezentací budou v praktických cvičeních realizovat vlastní jednoduché práce.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161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Portrét - fotografie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495800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2. díl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186808" cy="44958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5727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z="2800" b="1">
                <a:latin typeface="Times New Roman" pitchFamily="18" charset="0"/>
              </a:rPr>
              <a:t>Klasický portrét</a:t>
            </a:r>
          </a:p>
        </p:txBody>
      </p:sp>
      <p:pic>
        <p:nvPicPr>
          <p:cNvPr id="36868" name="Picture 4" descr="Portréty-foto 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71775" y="1196975"/>
            <a:ext cx="3671888" cy="5327650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z="3200" b="1" dirty="0">
                <a:latin typeface="Times New Roman" pitchFamily="18" charset="0"/>
              </a:rPr>
              <a:t> </a:t>
            </a:r>
            <a:r>
              <a:rPr lang="cs-CZ" sz="2800" b="1" dirty="0">
                <a:latin typeface="Times New Roman" pitchFamily="18" charset="0"/>
              </a:rPr>
              <a:t>Záběr z nadhledu a  přímého pohledu</a:t>
            </a:r>
          </a:p>
        </p:txBody>
      </p:sp>
      <p:pic>
        <p:nvPicPr>
          <p:cNvPr id="38916" name="Picture 4" descr="Portréty-foto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125538"/>
            <a:ext cx="3441700" cy="5399087"/>
          </a:xfrm>
          <a:noFill/>
          <a:ln/>
        </p:spPr>
      </p:pic>
      <p:pic>
        <p:nvPicPr>
          <p:cNvPr id="38919" name="Picture 7" descr="Portréty-foto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122863" y="1125538"/>
            <a:ext cx="3481387" cy="5399087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2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cs-CZ" sz="2800" b="1">
                <a:latin typeface="Times New Roman" pitchFamily="18" charset="0"/>
              </a:rPr>
              <a:t>Zdůraznění detailu</a:t>
            </a:r>
          </a:p>
        </p:txBody>
      </p:sp>
      <p:pic>
        <p:nvPicPr>
          <p:cNvPr id="41988" name="Picture 4" descr="Portréty-foto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052513"/>
            <a:ext cx="3240088" cy="5256212"/>
          </a:xfrm>
          <a:noFill/>
          <a:ln/>
        </p:spPr>
      </p:pic>
      <p:pic>
        <p:nvPicPr>
          <p:cNvPr id="41991" name="Picture 7" descr="Portréty-foto 3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1052513"/>
            <a:ext cx="3573462" cy="5256212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2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Získání většího detailu oříznutím</a:t>
            </a:r>
          </a:p>
        </p:txBody>
      </p:sp>
      <p:pic>
        <p:nvPicPr>
          <p:cNvPr id="47108" name="Picture 4" descr="Portréty-foto 3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052513"/>
            <a:ext cx="3643312" cy="5472112"/>
          </a:xfrm>
          <a:noFill/>
          <a:ln/>
        </p:spPr>
      </p:pic>
      <p:pic>
        <p:nvPicPr>
          <p:cNvPr id="47111" name="Picture 7" descr="Portréty-foto 3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1052513"/>
            <a:ext cx="3889375" cy="5472112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Dvojportrét</a:t>
            </a:r>
          </a:p>
        </p:txBody>
      </p:sp>
      <p:pic>
        <p:nvPicPr>
          <p:cNvPr id="50180" name="Picture 4" descr="Portréty-foto 2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765175"/>
            <a:ext cx="8207375" cy="5832475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Změna dominantního objektu v dvojportrétu</a:t>
            </a:r>
          </a:p>
        </p:txBody>
      </p:sp>
      <p:pic>
        <p:nvPicPr>
          <p:cNvPr id="52228" name="Picture 4" descr="Portréty-foto 2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908050"/>
            <a:ext cx="8064500" cy="5616575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Protisvětlo, prosvětlení odrazem bílé plochy</a:t>
            </a:r>
          </a:p>
        </p:txBody>
      </p:sp>
      <p:pic>
        <p:nvPicPr>
          <p:cNvPr id="60420" name="Picture 4" descr="Portrét-foto 4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268413"/>
            <a:ext cx="3889375" cy="5184775"/>
          </a:xfrm>
          <a:noFill/>
          <a:ln/>
        </p:spPr>
      </p:pic>
      <p:pic>
        <p:nvPicPr>
          <p:cNvPr id="60422" name="Picture 6" descr="Portrét-foto 4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16463" y="1268413"/>
            <a:ext cx="4176712" cy="5184775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6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Nestejné vzdálenosti odrazné desky</a:t>
            </a:r>
          </a:p>
        </p:txBody>
      </p:sp>
      <p:pic>
        <p:nvPicPr>
          <p:cNvPr id="63492" name="Picture 4" descr="Portréty-foto 4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052513"/>
            <a:ext cx="3816350" cy="5400675"/>
          </a:xfrm>
          <a:noFill/>
          <a:ln/>
        </p:spPr>
      </p:pic>
      <p:pic>
        <p:nvPicPr>
          <p:cNvPr id="63495" name="Picture 7" descr="Portréty-foto 4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1052513"/>
            <a:ext cx="4248150" cy="5329237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cs-CZ" sz="2800" b="1" dirty="0">
                <a:latin typeface="Times New Roman" pitchFamily="18" charset="0"/>
              </a:rPr>
              <a:t>Použití dlouhého ohniska a odrazné desky</a:t>
            </a:r>
          </a:p>
        </p:txBody>
      </p:sp>
      <p:pic>
        <p:nvPicPr>
          <p:cNvPr id="66564" name="Picture 4" descr="Portréty-foto 4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908050"/>
            <a:ext cx="6480175" cy="5689600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2088"/>
          </a:xfrm>
        </p:spPr>
        <p:txBody>
          <a:bodyPr/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Převod z barvy do monochromatického podání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33209"/>
            <a:ext cx="2880320" cy="417646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060848"/>
            <a:ext cx="2880320" cy="4176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535" y="2060848"/>
            <a:ext cx="2902839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85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r>
              <a:rPr lang="cs-CZ" sz="3200" b="1">
                <a:latin typeface="Times New Roman" pitchFamily="18" charset="0"/>
              </a:rPr>
              <a:t>Barva jako symbol</a:t>
            </a:r>
          </a:p>
        </p:txBody>
      </p:sp>
      <p:pic>
        <p:nvPicPr>
          <p:cNvPr id="54276" name="Picture 4" descr="ja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052513"/>
            <a:ext cx="3816350" cy="5400675"/>
          </a:xfrm>
          <a:noFill/>
          <a:ln/>
        </p:spPr>
      </p:pic>
      <p:pic>
        <p:nvPicPr>
          <p:cNvPr id="54279" name="Picture 7" descr="jap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1052513"/>
            <a:ext cx="3816350" cy="5400675"/>
          </a:xfrm>
          <a:noFill/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276872"/>
            <a:ext cx="7920880" cy="1872208"/>
          </a:xfrm>
          <a:ln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endParaRPr lang="cs-CZ" dirty="0"/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Použité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materiály: 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autor</a:t>
            </a:r>
            <a:endParaRPr lang="cs-CZ" sz="2000" b="1" i="1" dirty="0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cs-CZ" sz="2000" dirty="0"/>
          </a:p>
          <a:p>
            <a:pPr>
              <a:buFont typeface="Wingdings" pitchFamily="2" charset="2"/>
              <a:buNone/>
            </a:pPr>
            <a:endParaRPr lang="cs-CZ" dirty="0"/>
          </a:p>
          <a:p>
            <a:pPr>
              <a:buFont typeface="Wingdings" pitchFamily="2" charset="2"/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385</TotalTime>
  <Words>138</Words>
  <Application>Microsoft Office PowerPoint</Application>
  <PresentationFormat>Předvádění na obrazovce (4:3)</PresentationFormat>
  <Paragraphs>27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Štěrbina</vt:lpstr>
      <vt:lpstr>Prezentace aplikace PowerPoint</vt:lpstr>
      <vt:lpstr>Prezentace aplikace PowerPoint</vt:lpstr>
      <vt:lpstr>Portrét - fotografie</vt:lpstr>
      <vt:lpstr>Klasický portrét</vt:lpstr>
      <vt:lpstr> Záběr z nadhledu a  přímého pohledu</vt:lpstr>
      <vt:lpstr>Zdůraznění detailu</vt:lpstr>
      <vt:lpstr>Získání většího detailu oříznutím</vt:lpstr>
      <vt:lpstr>Dvojportrét</vt:lpstr>
      <vt:lpstr>Změna dominantního objektu v dvojportrétu</vt:lpstr>
      <vt:lpstr>Protisvětlo, prosvětlení odrazem bílé plochy</vt:lpstr>
      <vt:lpstr>Nestejné vzdálenosti odrazné desky</vt:lpstr>
      <vt:lpstr>Použití dlouhého ohniska a odrazné desky</vt:lpstr>
      <vt:lpstr>Převod z barvy do monochromatického podání</vt:lpstr>
      <vt:lpstr>Barva jako symbol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Portrét - fotografie</dc:title>
  <dc:creator>Simon Milan</dc:creator>
  <cp:lastModifiedBy>Milan Simon</cp:lastModifiedBy>
  <cp:revision>50</cp:revision>
  <dcterms:created xsi:type="dcterms:W3CDTF">2005-06-18T13:40:24Z</dcterms:created>
  <dcterms:modified xsi:type="dcterms:W3CDTF">2012-06-30T11:43:50Z</dcterms:modified>
</cp:coreProperties>
</file>