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51" r:id="rId2"/>
  </p:sldMasterIdLst>
  <p:notesMasterIdLst>
    <p:notesMasterId r:id="rId18"/>
  </p:notesMasterIdLst>
  <p:sldIdLst>
    <p:sldId id="294" r:id="rId3"/>
    <p:sldId id="297" r:id="rId4"/>
    <p:sldId id="289" r:id="rId5"/>
    <p:sldId id="301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300" r:id="rId14"/>
    <p:sldId id="286" r:id="rId15"/>
    <p:sldId id="273" r:id="rId16"/>
    <p:sldId id="275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81" autoAdjust="0"/>
    <p:restoredTop sz="94660"/>
  </p:normalViewPr>
  <p:slideViewPr>
    <p:cSldViewPr>
      <p:cViewPr varScale="1">
        <p:scale>
          <a:sx n="103" d="100"/>
          <a:sy n="103" d="100"/>
        </p:scale>
        <p:origin x="-9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 VY_32_INOVACE_3.2.3.3. S 23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Portrét ve fotografii </a:t>
          </a:r>
          <a:r>
            <a:rPr lang="cs-CZ" sz="2000" smtClean="0"/>
            <a:t>– 3.díl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0" custLinFactNeighborY="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0" custLinFactNeighborY="-1794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A858543-A527-43E5-A012-8B868E11C1EA}" type="presOf" srcId="{D8197B8C-B260-4A16-BDF4-0947B075E274}" destId="{5A5FFA88-C948-4069-8E93-59FA12366E83}" srcOrd="1" destOrd="0" presId="urn:microsoft.com/office/officeart/2005/8/layout/target3"/>
    <dgm:cxn modelId="{D0DEC897-A570-4A40-9036-947C83C94054}" type="presOf" srcId="{B651F6E3-6281-48DB-9319-2AEAFDAE7572}" destId="{619D679B-A015-4ECF-8348-D1034C574F40}" srcOrd="0" destOrd="0" presId="urn:microsoft.com/office/officeart/2005/8/layout/target3"/>
    <dgm:cxn modelId="{FC88041A-52A1-452F-A176-98AD68214E3A}" type="presOf" srcId="{D1D4F407-5343-4D3F-B5B9-D407B03CAEB4}" destId="{AED2198E-93D5-4001-81B4-73124B309672}" srcOrd="1" destOrd="0" presId="urn:microsoft.com/office/officeart/2005/8/layout/target3"/>
    <dgm:cxn modelId="{0360FE46-F7D3-450F-9783-F30C50C9908B}" type="presOf" srcId="{D1B46980-6531-4606-95E6-44980827E919}" destId="{6140AFEC-043D-4C43-A2F9-D0F5331DF3A3}" srcOrd="0" destOrd="0" presId="urn:microsoft.com/office/officeart/2005/8/layout/target3"/>
    <dgm:cxn modelId="{C1F1689B-DDC3-4F0D-9A36-BDB5E42A436E}" type="presOf" srcId="{D8197B8C-B260-4A16-BDF4-0947B075E274}" destId="{25B08C86-7E15-44DC-BE7F-FFB55DD49D12}" srcOrd="0" destOrd="0" presId="urn:microsoft.com/office/officeart/2005/8/layout/target3"/>
    <dgm:cxn modelId="{D48E5AF5-71CE-4BA9-BC4C-A50E2BFCE715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049DB40-2CC3-4F0A-BE34-E51DA45E70B1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400761C-ABCE-42FC-8BC5-3EF934EDA058}" type="presOf" srcId="{B651F6E3-6281-48DB-9319-2AEAFDAE7572}" destId="{6BB5E863-4638-4E1D-BFDE-399D028AC4ED}" srcOrd="1" destOrd="0" presId="urn:microsoft.com/office/officeart/2005/8/layout/target3"/>
    <dgm:cxn modelId="{6092AFB2-F577-4054-B64E-3FE6CB2D2A61}" type="presOf" srcId="{4C35D32F-0EAB-4CD7-82EE-45574DC2A586}" destId="{890E4F0B-2866-4A3F-A3C7-2A14B1797930}" srcOrd="1" destOrd="0" presId="urn:microsoft.com/office/officeart/2005/8/layout/target3"/>
    <dgm:cxn modelId="{4E48A48C-9805-4DCC-85B3-C01B75B7393F}" type="presOf" srcId="{D1B46980-6531-4606-95E6-44980827E919}" destId="{2BE915AB-18AA-4053-B92C-3BFC9ED204BB}" srcOrd="1" destOrd="0" presId="urn:microsoft.com/office/officeart/2005/8/layout/target3"/>
    <dgm:cxn modelId="{A6880236-8947-421D-A1B2-3CE5F2A88E70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4D1D08C-9249-4CE8-BB55-D1E58D7147AC}" type="presParOf" srcId="{333A1088-737F-45CB-B68E-254E46348037}" destId="{F5ABB229-8D3B-4694-996A-96F23CF14429}" srcOrd="0" destOrd="0" presId="urn:microsoft.com/office/officeart/2005/8/layout/target3"/>
    <dgm:cxn modelId="{39704707-2444-439E-93F3-E1A1ADAB5792}" type="presParOf" srcId="{333A1088-737F-45CB-B68E-254E46348037}" destId="{F41139FD-01EE-4571-8B17-4FB00FC51163}" srcOrd="1" destOrd="0" presId="urn:microsoft.com/office/officeart/2005/8/layout/target3"/>
    <dgm:cxn modelId="{9C2FCB78-C467-4ACA-B67E-85DDE522B4F7}" type="presParOf" srcId="{333A1088-737F-45CB-B68E-254E46348037}" destId="{D005CE8C-CC26-4C3E-AC11-E15060ECD759}" srcOrd="2" destOrd="0" presId="urn:microsoft.com/office/officeart/2005/8/layout/target3"/>
    <dgm:cxn modelId="{9820AF6D-CECF-4C7C-B656-7543DA7D3C34}" type="presParOf" srcId="{333A1088-737F-45CB-B68E-254E46348037}" destId="{2C702D82-9B77-49B7-9568-BB8EB47C3372}" srcOrd="3" destOrd="0" presId="urn:microsoft.com/office/officeart/2005/8/layout/target3"/>
    <dgm:cxn modelId="{2676831E-03AE-47A3-B7EE-8CCCA1E6A589}" type="presParOf" srcId="{333A1088-737F-45CB-B68E-254E46348037}" destId="{A52A0455-90FF-4808-ABD0-F02540D31D5A}" srcOrd="4" destOrd="0" presId="urn:microsoft.com/office/officeart/2005/8/layout/target3"/>
    <dgm:cxn modelId="{B205B544-3E28-410C-A5B1-546EA3C5C215}" type="presParOf" srcId="{333A1088-737F-45CB-B68E-254E46348037}" destId="{6140AFEC-043D-4C43-A2F9-D0F5331DF3A3}" srcOrd="5" destOrd="0" presId="urn:microsoft.com/office/officeart/2005/8/layout/target3"/>
    <dgm:cxn modelId="{87DFB812-BA6E-4459-B902-FF5D363356A8}" type="presParOf" srcId="{333A1088-737F-45CB-B68E-254E46348037}" destId="{9358AC05-5D7D-4327-9F80-1AD486AEA664}" srcOrd="6" destOrd="0" presId="urn:microsoft.com/office/officeart/2005/8/layout/target3"/>
    <dgm:cxn modelId="{9BF507C7-D671-4E64-B881-0D487850C42D}" type="presParOf" srcId="{333A1088-737F-45CB-B68E-254E46348037}" destId="{313FC574-E1CD-4FB4-B054-0B805CE0447D}" srcOrd="7" destOrd="0" presId="urn:microsoft.com/office/officeart/2005/8/layout/target3"/>
    <dgm:cxn modelId="{89E72A87-59DA-4E4E-B3ED-5397FE6DBBBA}" type="presParOf" srcId="{333A1088-737F-45CB-B68E-254E46348037}" destId="{619D679B-A015-4ECF-8348-D1034C574F40}" srcOrd="8" destOrd="0" presId="urn:microsoft.com/office/officeart/2005/8/layout/target3"/>
    <dgm:cxn modelId="{F1C63ED4-697C-4F0D-B5E4-3905A9203F50}" type="presParOf" srcId="{333A1088-737F-45CB-B68E-254E46348037}" destId="{322283A8-4A27-4CDA-BAE3-F381106A9174}" srcOrd="9" destOrd="0" presId="urn:microsoft.com/office/officeart/2005/8/layout/target3"/>
    <dgm:cxn modelId="{58EDB09B-2E1B-41EA-9176-98A1D5872E88}" type="presParOf" srcId="{333A1088-737F-45CB-B68E-254E46348037}" destId="{FFC9F71D-1B4F-4AD9-A4A6-86ADEFC8AF5C}" srcOrd="10" destOrd="0" presId="urn:microsoft.com/office/officeart/2005/8/layout/target3"/>
    <dgm:cxn modelId="{00033127-C69F-491D-82FC-FCE27D153358}" type="presParOf" srcId="{333A1088-737F-45CB-B68E-254E46348037}" destId="{25B08C86-7E15-44DC-BE7F-FFB55DD49D12}" srcOrd="11" destOrd="0" presId="urn:microsoft.com/office/officeart/2005/8/layout/target3"/>
    <dgm:cxn modelId="{31A4D4E3-259A-4157-97C0-6E45FE78DB2C}" type="presParOf" srcId="{333A1088-737F-45CB-B68E-254E46348037}" destId="{76644BE8-9D7C-4C09-B250-3D10AF48CBB7}" srcOrd="12" destOrd="0" presId="urn:microsoft.com/office/officeart/2005/8/layout/target3"/>
    <dgm:cxn modelId="{98B08F2B-1717-481B-A60E-49A30B00443A}" type="presParOf" srcId="{333A1088-737F-45CB-B68E-254E46348037}" destId="{EE85B701-7295-41C0-BA7A-34D3756A2AE6}" srcOrd="13" destOrd="0" presId="urn:microsoft.com/office/officeart/2005/8/layout/target3"/>
    <dgm:cxn modelId="{8418517E-9667-4EDF-AAC7-8F61D4E1BAA3}" type="presParOf" srcId="{333A1088-737F-45CB-B68E-254E46348037}" destId="{8BEBB6EC-1DAA-4CAC-8A25-BC0FCBD5DBD5}" srcOrd="14" destOrd="0" presId="urn:microsoft.com/office/officeart/2005/8/layout/target3"/>
    <dgm:cxn modelId="{1BD79E62-AFD0-440C-BABD-AF7BADFE09CE}" type="presParOf" srcId="{333A1088-737F-45CB-B68E-254E46348037}" destId="{AED2198E-93D5-4001-81B4-73124B309672}" srcOrd="15" destOrd="0" presId="urn:microsoft.com/office/officeart/2005/8/layout/target3"/>
    <dgm:cxn modelId="{6C63E237-54E0-4A3C-85D8-AFF4D3104CBE}" type="presParOf" srcId="{333A1088-737F-45CB-B68E-254E46348037}" destId="{2BE915AB-18AA-4053-B92C-3BFC9ED204BB}" srcOrd="16" destOrd="0" presId="urn:microsoft.com/office/officeart/2005/8/layout/target3"/>
    <dgm:cxn modelId="{5B048384-B400-49F7-B433-127579A8ACA2}" type="presParOf" srcId="{333A1088-737F-45CB-B68E-254E46348037}" destId="{6BB5E863-4638-4E1D-BFDE-399D028AC4ED}" srcOrd="17" destOrd="0" presId="urn:microsoft.com/office/officeart/2005/8/layout/target3"/>
    <dgm:cxn modelId="{09A5D30C-EA0D-4557-8F21-DC21977CC039}" type="presParOf" srcId="{333A1088-737F-45CB-B68E-254E46348037}" destId="{5A5FFA88-C948-4069-8E93-59FA12366E83}" srcOrd="18" destOrd="0" presId="urn:microsoft.com/office/officeart/2005/8/layout/target3"/>
    <dgm:cxn modelId="{2A16CE0D-F923-45C7-83BE-60736C3E169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627" y="0"/>
          <a:ext cx="5972200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785627" y="0"/>
        <a:ext cx="5972200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5972200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PhDr. Milan Simon</a:t>
          </a:r>
          <a:endParaRPr lang="cs-CZ" sz="2000" kern="1200" dirty="0"/>
        </a:p>
      </dsp:txBody>
      <dsp:txXfrm>
        <a:off x="1800200" y="576063"/>
        <a:ext cx="5972200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19363"/>
          <a:ext cx="5972200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 VY_32_INOVACE_3.2.3.3. S 23</a:t>
          </a:r>
          <a:endParaRPr lang="cs-CZ" sz="2000" kern="1200" dirty="0"/>
        </a:p>
      </dsp:txBody>
      <dsp:txXfrm>
        <a:off x="1800200" y="1119363"/>
        <a:ext cx="5972200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00200" y="1728192"/>
          <a:ext cx="5972200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Portrét ve fotografii </a:t>
          </a:r>
          <a:r>
            <a:rPr lang="cs-CZ" sz="2000" kern="1200" smtClean="0"/>
            <a:t>– 3.díl</a:t>
          </a:r>
          <a:endParaRPr lang="cs-CZ" sz="2000" kern="1200" dirty="0"/>
        </a:p>
      </dsp:txBody>
      <dsp:txXfrm>
        <a:off x="1800200" y="1728192"/>
        <a:ext cx="5972200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200892"/>
          <a:ext cx="5972200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800200" y="2200892"/>
        <a:ext cx="5972200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F4EEC5-58B6-4C92-A119-CBB7454AAA1E}" type="datetimeFigureOut">
              <a:rPr lang="cs-CZ" smtClean="0"/>
              <a:t>30.6.2012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2C28A8-1FE6-4CAF-8634-62160E1A9F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83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24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25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26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27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28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29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30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31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32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3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4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5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6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7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8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9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0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1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2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3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4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5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6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7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48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49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50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51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52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53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54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55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56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57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158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159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60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61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8B11559A-66E6-463A-AF08-7E524A315F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42368B-82DB-4653-96C4-E95BE905C58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05E79E-E71E-491D-BBAB-622CF7CB6C3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3D517F-ABF3-4B83-AAC5-87E5A02937C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1D95B6-1907-4370-ACA6-A0C8257790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D20AA5-E9DB-4C02-BD6F-2A5B8231C6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2126A7-6CCC-4D60-BDDD-F033DA55BAC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2E6C75-8140-4122-A3AB-F6C2A3DC65E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0ED65B-B5C3-47E9-8FB8-BA88018F1A1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BF1729-9FFD-417D-B65B-FB5384257E3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CA443C-5073-4E69-A28B-3AF5CB26BDB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819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19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8197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200" name="Rectangle 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81FAA737-FCD7-4B75-9D0B-72DE9EBCE26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201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0D7A18-44AF-4561-BD5D-BB614C7A76F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D5310-54EB-4F75-83B3-B6482A3A585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CA67C8-5DD2-45CF-841C-8F53469DDBB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E2F34E-599C-4A52-8F94-27D24FE857F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F49F6B-CC37-4500-B51D-6A2D6CD8273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CE2EE7-EB9D-4D78-AFBA-7A1A9350E1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07DEC5-3345-4EB2-B873-13659BFC100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F67527-0EFC-477A-926D-3F680675390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1FB4D3-96BF-48CA-8B35-34BDD78E3A9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9B16A0-DBF2-4ECD-B1C1-0BA1E3907D4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4099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0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1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2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03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4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5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6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7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08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09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0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1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2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3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4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5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6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7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8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19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0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1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2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3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24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25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26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7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8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29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30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31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32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33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34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35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4136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4137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EFD0AB9-5ACF-46F8-81C5-6D53A9157848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7171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72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73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7176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7177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FAA3DB8-E375-4473-BB86-3300932B6B09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82259899"/>
              </p:ext>
            </p:extLst>
          </p:nvPr>
        </p:nvGraphicFramePr>
        <p:xfrm>
          <a:off x="539552" y="260648"/>
          <a:ext cx="7772400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499992" y="256490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5311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2883024"/>
          </a:xfrm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95536" y="2136339"/>
            <a:ext cx="7992888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Cíl prezentace: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se mají seznámit v průběhu tří vyučovacích hodin s fenoménem portrétní fotografie a osvojit si elementární znalosti v oboru (využití jednoduchých prostředků nasvětlení a kompozice fotografovaného objektu). V součinnosti s prezentací budou v praktických cvičeních realizovat vlastní jednoduché práce.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67638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44824"/>
            <a:ext cx="8229600" cy="1080119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díl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7"/>
            <a:ext cx="8229600" cy="648072"/>
          </a:xfrm>
        </p:spPr>
        <p:txBody>
          <a:bodyPr/>
          <a:lstStyle/>
          <a:p>
            <a:pPr algn="ctr"/>
            <a:r>
              <a:rPr lang="cs-CZ" dirty="0" smtClean="0">
                <a:effectLst/>
                <a:latin typeface="Times New Roman" pitchFamily="18" charset="0"/>
                <a:cs typeface="Times New Roman" pitchFamily="18" charset="0"/>
              </a:rPr>
              <a:t>Portrét - fotografie</a:t>
            </a:r>
            <a:endParaRPr lang="cs-CZ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4890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1"/>
            <a:ext cx="8229600" cy="504055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Nasvícení denním světlem z protilehlých oken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152" y="908720"/>
            <a:ext cx="6984776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221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6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Protisvětlo, dlouhé ohnisko a dosvícení, detail</a:t>
            </a:r>
          </a:p>
        </p:txBody>
      </p:sp>
      <p:pic>
        <p:nvPicPr>
          <p:cNvPr id="68612" name="Picture 4" descr="Portréty-foto 5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1052513"/>
            <a:ext cx="3743325" cy="5472112"/>
          </a:xfrm>
          <a:noFill/>
          <a:ln/>
        </p:spPr>
      </p:pic>
      <p:pic>
        <p:nvPicPr>
          <p:cNvPr id="68615" name="Picture 7" descr="Portréty-foto 5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787900" y="1052513"/>
            <a:ext cx="4032250" cy="5472112"/>
          </a:xfrm>
          <a:noFill/>
          <a:ln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8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Úprava jasu a kontrastu snímku</a:t>
            </a:r>
          </a:p>
        </p:txBody>
      </p:sp>
      <p:pic>
        <p:nvPicPr>
          <p:cNvPr id="71684" name="Picture 4" descr="Portréty-foto 5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1125538"/>
            <a:ext cx="3816350" cy="5399087"/>
          </a:xfrm>
          <a:noFill/>
          <a:ln/>
        </p:spPr>
      </p:pic>
      <p:pic>
        <p:nvPicPr>
          <p:cNvPr id="71687" name="Picture 7" descr="Portréty-foto 5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859338" y="1125538"/>
            <a:ext cx="3960812" cy="5399087"/>
          </a:xfrm>
          <a:noFill/>
          <a:ln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0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Zdůraznění kontrastu černobílým podáním</a:t>
            </a:r>
          </a:p>
        </p:txBody>
      </p:sp>
      <p:pic>
        <p:nvPicPr>
          <p:cNvPr id="74756" name="Picture 4" descr="Portréty-foto 50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1196975"/>
            <a:ext cx="3635375" cy="5256213"/>
          </a:xfrm>
          <a:noFill/>
          <a:ln/>
        </p:spPr>
      </p:pic>
      <p:pic>
        <p:nvPicPr>
          <p:cNvPr id="74759" name="Picture 7" descr="Portréty-foto 50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859338" y="1196975"/>
            <a:ext cx="3816350" cy="5256213"/>
          </a:xfrm>
          <a:noFill/>
          <a:ln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2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Zvýraznění rysů detailem</a:t>
            </a:r>
          </a:p>
        </p:txBody>
      </p:sp>
      <p:pic>
        <p:nvPicPr>
          <p:cNvPr id="77828" name="Picture 4" descr="Portréty-foto 56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5288" y="1196975"/>
            <a:ext cx="4176712" cy="5256213"/>
          </a:xfrm>
          <a:noFill/>
          <a:ln/>
        </p:spPr>
      </p:pic>
      <p:pic>
        <p:nvPicPr>
          <p:cNvPr id="77831" name="Picture 7" descr="Portréty-foto 5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932363" y="1196975"/>
            <a:ext cx="3960812" cy="5256213"/>
          </a:xfrm>
          <a:noFill/>
          <a:ln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1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Úprava snímku redukcí barev a zvýšením kontrastu</a:t>
            </a:r>
          </a:p>
        </p:txBody>
      </p:sp>
      <p:pic>
        <p:nvPicPr>
          <p:cNvPr id="80900" name="Picture 4" descr="Portréty-foto 18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1125538"/>
            <a:ext cx="4176713" cy="5327650"/>
          </a:xfrm>
          <a:noFill/>
          <a:ln/>
        </p:spPr>
      </p:pic>
      <p:pic>
        <p:nvPicPr>
          <p:cNvPr id="80903" name="Picture 7" descr="Portréty-foto 18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787900" y="1125538"/>
            <a:ext cx="4105275" cy="5327650"/>
          </a:xfrm>
          <a:noFill/>
          <a:ln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6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Úprava snímku rozptylem bodů</a:t>
            </a:r>
          </a:p>
        </p:txBody>
      </p:sp>
      <p:pic>
        <p:nvPicPr>
          <p:cNvPr id="83972" name="Picture 4" descr="Portréty-foto 3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5288" y="1052513"/>
            <a:ext cx="3671887" cy="5329237"/>
          </a:xfrm>
          <a:noFill/>
          <a:ln/>
        </p:spPr>
      </p:pic>
      <p:pic>
        <p:nvPicPr>
          <p:cNvPr id="83975" name="Picture 7" descr="Portréty-foto 3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003800" y="1052513"/>
            <a:ext cx="3744913" cy="5329237"/>
          </a:xfrm>
          <a:noFill/>
          <a:ln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8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r>
              <a:rPr lang="cs-CZ" sz="2800" b="1" dirty="0">
                <a:latin typeface="Times New Roman" pitchFamily="18" charset="0"/>
              </a:rPr>
              <a:t>Úprava snímku v Adobe </a:t>
            </a:r>
            <a:r>
              <a:rPr lang="cs-CZ" sz="2800" b="1" dirty="0" err="1" smtClean="0">
                <a:latin typeface="Times New Roman" pitchFamily="18" charset="0"/>
              </a:rPr>
              <a:t>Photoshop</a:t>
            </a:r>
            <a:r>
              <a:rPr lang="cs-CZ" sz="2800" b="1" dirty="0" smtClean="0">
                <a:latin typeface="Times New Roman" pitchFamily="18" charset="0"/>
              </a:rPr>
              <a:t> </a:t>
            </a:r>
            <a:r>
              <a:rPr lang="cs-CZ" sz="2800" b="1" dirty="0">
                <a:latin typeface="Times New Roman" pitchFamily="18" charset="0"/>
              </a:rPr>
              <a:t>- akvarel</a:t>
            </a:r>
          </a:p>
        </p:txBody>
      </p:sp>
      <p:pic>
        <p:nvPicPr>
          <p:cNvPr id="87044" name="Picture 4" descr="Portréty-foto 1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84213" y="1052513"/>
            <a:ext cx="3600450" cy="5472112"/>
          </a:xfrm>
          <a:noFill/>
          <a:ln/>
        </p:spPr>
      </p:pic>
      <p:pic>
        <p:nvPicPr>
          <p:cNvPr id="87047" name="Picture 7" descr="Portréty-foto 1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787900" y="1052513"/>
            <a:ext cx="3671888" cy="5472112"/>
          </a:xfrm>
          <a:noFill/>
          <a:ln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424936" cy="648072"/>
          </a:xfrm>
        </p:spPr>
        <p:txBody>
          <a:bodyPr/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Portrét – formát na šířku a na výšku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204864"/>
            <a:ext cx="4320480" cy="3528392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556792"/>
            <a:ext cx="3600400" cy="4752528"/>
          </a:xfrm>
        </p:spPr>
      </p:pic>
    </p:spTree>
    <p:extLst>
      <p:ext uri="{BB962C8B-B14F-4D97-AF65-F5344CB8AC3E}">
        <p14:creationId xmlns:p14="http://schemas.microsoft.com/office/powerpoint/2010/main" val="8044382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0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cs-CZ" sz="2400" b="1" dirty="0">
                <a:latin typeface="Times New Roman" pitchFamily="18" charset="0"/>
              </a:rPr>
              <a:t>Úprava snímku v Adobe </a:t>
            </a:r>
            <a:r>
              <a:rPr lang="cs-CZ" sz="2400" b="1" dirty="0" err="1">
                <a:latin typeface="Times New Roman" pitchFamily="18" charset="0"/>
              </a:rPr>
              <a:t>Photo</a:t>
            </a:r>
            <a:r>
              <a:rPr lang="cs-CZ" sz="2400" b="1" dirty="0">
                <a:latin typeface="Times New Roman" pitchFamily="18" charset="0"/>
              </a:rPr>
              <a:t> - zkapalnění</a:t>
            </a:r>
          </a:p>
        </p:txBody>
      </p:sp>
      <p:pic>
        <p:nvPicPr>
          <p:cNvPr id="90116" name="Picture 4" descr="Portréty-foto 6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5288" y="1125538"/>
            <a:ext cx="3702050" cy="5327650"/>
          </a:xfrm>
          <a:noFill/>
          <a:ln/>
        </p:spPr>
      </p:pic>
      <p:pic>
        <p:nvPicPr>
          <p:cNvPr id="90119" name="Picture 7" descr="Portréty-foto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787900" y="1125538"/>
            <a:ext cx="3960813" cy="5327650"/>
          </a:xfrm>
          <a:noFill/>
          <a:ln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80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r>
              <a:rPr lang="cs-CZ" sz="3200" b="1">
                <a:latin typeface="Times New Roman" pitchFamily="18" charset="0"/>
              </a:rPr>
              <a:t>Barva jako symbol</a:t>
            </a:r>
          </a:p>
        </p:txBody>
      </p:sp>
      <p:pic>
        <p:nvPicPr>
          <p:cNvPr id="54276" name="Picture 4" descr="jap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1052513"/>
            <a:ext cx="3816350" cy="5400675"/>
          </a:xfrm>
          <a:noFill/>
          <a:ln/>
        </p:spPr>
      </p:pic>
      <p:pic>
        <p:nvPicPr>
          <p:cNvPr id="54279" name="Picture 7" descr="jap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859338" y="1052513"/>
            <a:ext cx="3816350" cy="5400675"/>
          </a:xfrm>
          <a:noFill/>
          <a:ln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2276872"/>
            <a:ext cx="7992888" cy="1872208"/>
          </a:xfrm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Použité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materiály:  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autor</a:t>
            </a:r>
            <a:endParaRPr lang="cs-CZ" sz="2000" b="1" i="1" dirty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alance">
  <a:themeElements>
    <a:clrScheme name="Balan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Balan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an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an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Balance</Template>
  <TotalTime>386</TotalTime>
  <Words>154</Words>
  <Application>Microsoft Office PowerPoint</Application>
  <PresentationFormat>Předvádění na obrazovce (4:3)</PresentationFormat>
  <Paragraphs>25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Balance</vt:lpstr>
      <vt:lpstr>Štěrbina</vt:lpstr>
      <vt:lpstr>Prezentace aplikace PowerPoint</vt:lpstr>
      <vt:lpstr>Prezentace aplikace PowerPoint</vt:lpstr>
      <vt:lpstr>3. díl</vt:lpstr>
      <vt:lpstr>Nasvícení denním světlem z protilehlých oken</vt:lpstr>
      <vt:lpstr>Protisvětlo, dlouhé ohnisko a dosvícení, detail</vt:lpstr>
      <vt:lpstr>Úprava jasu a kontrastu snímku</vt:lpstr>
      <vt:lpstr>Zdůraznění kontrastu černobílým podáním</vt:lpstr>
      <vt:lpstr>Zvýraznění rysů detailem</vt:lpstr>
      <vt:lpstr>Úprava snímku redukcí barev a zvýšením kontrastu</vt:lpstr>
      <vt:lpstr>Úprava snímku rozptylem bodů</vt:lpstr>
      <vt:lpstr>Úprava snímku v Adobe Photoshop - akvarel</vt:lpstr>
      <vt:lpstr>Portrét – formát na šířku a na výšku</vt:lpstr>
      <vt:lpstr>Úprava snímku v Adobe Photo - zkapalnění</vt:lpstr>
      <vt:lpstr>Barva jako symbol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Portrét - fotografie</dc:title>
  <dc:creator>Simon Milan</dc:creator>
  <cp:lastModifiedBy>Milan Simon</cp:lastModifiedBy>
  <cp:revision>53</cp:revision>
  <dcterms:created xsi:type="dcterms:W3CDTF">2005-06-18T13:40:24Z</dcterms:created>
  <dcterms:modified xsi:type="dcterms:W3CDTF">2012-06-30T11:45:20Z</dcterms:modified>
</cp:coreProperties>
</file>