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sldIdLst>
    <p:sldId id="257" r:id="rId3"/>
    <p:sldId id="256" r:id="rId4"/>
    <p:sldId id="258" r:id="rId5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5AF43-D4C1-4494-AF0E-138BBB69E9A2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84760-BB95-4ECF-9102-E40CA266B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533F3-6981-4122-90C9-676BB5C80BD6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A4E78-E02F-4668-811A-C2DC82644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EE33B-C2DD-4F4D-B921-67E355865491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C62C7-CC85-4C93-8A55-74A0C70B6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50EF3-6780-46D1-824A-8562A3686914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9282F-E060-4F9A-9610-A625ECBF2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95517-1C64-4302-8D7C-72953A40D237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B17F1-935C-4BDE-B1EB-A08E29BD5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4F3F0-A513-4FB1-BD78-F1EACED4AF66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ABAD1-E440-4247-8E10-9404E19AA7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F9986-1868-4795-A89B-AEDA1B9465FC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E9AF5-0D26-45F7-B973-93F8206CE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7AE12-B79E-49DC-A90F-6FE4895CA938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53667-C2A7-48BF-8FF9-CDA23B678B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828F1-36FC-44CC-A610-CB54457414F8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1D560-317B-4026-A821-68ED76EF99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4087C-FA01-4C1B-9C2F-18BA42C747CF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1B0B0-FE4B-41EC-BD9D-BAF976438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43F0B-A800-4470-90B6-577BB7F7A2E1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1AAD55-458E-4AEE-B64E-2EEA59362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/>
          <p:cNvSpPr>
            <a:spLocks noChangeArrowheads="1"/>
          </p:cNvSpPr>
          <p:nvPr/>
        </p:nvSpPr>
        <p:spPr bwMode="auto">
          <a:xfrm>
            <a:off x="228600" y="381000"/>
            <a:ext cx="8686800" cy="5638800"/>
          </a:xfrm>
          <a:prstGeom prst="roundRect">
            <a:avLst>
              <a:gd name="adj" fmla="val 7912"/>
            </a:avLst>
          </a:prstGeom>
          <a:solidFill>
            <a:schemeClr val="folHlink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cs-CZ" sz="2400">
              <a:latin typeface="Times New Roman" charset="0"/>
            </a:endParaRPr>
          </a:p>
        </p:txBody>
      </p:sp>
      <p:sp>
        <p:nvSpPr>
          <p:cNvPr id="5" name="AutoShape 3"/>
          <p:cNvSpPr>
            <a:spLocks noChangeArrowheads="1"/>
          </p:cNvSpPr>
          <p:nvPr/>
        </p:nvSpPr>
        <p:spPr bwMode="white">
          <a:xfrm>
            <a:off x="327025" y="488950"/>
            <a:ext cx="8435975" cy="4768850"/>
          </a:xfrm>
          <a:prstGeom prst="roundRect">
            <a:avLst>
              <a:gd name="adj" fmla="val 7310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cs-CZ" sz="2400">
              <a:latin typeface="Times New Roman" charset="0"/>
            </a:endParaRPr>
          </a:p>
        </p:txBody>
      </p:sp>
      <p:sp>
        <p:nvSpPr>
          <p:cNvPr id="6" name="AutoShape 4"/>
          <p:cNvSpPr>
            <a:spLocks noChangeArrowheads="1"/>
          </p:cNvSpPr>
          <p:nvPr/>
        </p:nvSpPr>
        <p:spPr bwMode="blackWhite">
          <a:xfrm>
            <a:off x="1371600" y="3338513"/>
            <a:ext cx="6400800" cy="2286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50800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ctrTitle"/>
          </p:nvPr>
        </p:nvSpPr>
        <p:spPr>
          <a:xfrm>
            <a:off x="685800" y="857250"/>
            <a:ext cx="7772400" cy="2266950"/>
          </a:xfrm>
        </p:spPr>
        <p:txBody>
          <a:bodyPr anchor="ctr" anchorCtr="1"/>
          <a:lstStyle>
            <a:lvl1pPr algn="ctr">
              <a:defRPr sz="4100" i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567113"/>
            <a:ext cx="5410200" cy="19050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33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26EE2-A8D5-49F3-A05A-D4897B6832D9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391275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391275"/>
            <a:ext cx="1600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338314-88F1-464C-BF65-04ED2F4CA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86A79-87CD-4238-8ADC-46C987E79258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49B397-1C21-4ADA-A95B-7BF055867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9BC1B9-67AA-4CDA-96C2-ECDF183B9A89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361687-7BCC-4CD0-AD5A-BD353886F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13A623-E186-41C0-B5B2-7F0C2D8AD7C9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27A1D1-F844-4861-A73F-B457529D19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48DFA6-C1F3-4384-ADEC-D21616E61479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CCA6D9-6159-4843-9C1C-766D223BF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9E1EA6-E31F-4720-97BC-DAA624325146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B8A157-9B92-45E9-B854-FAD469F37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17ED0A-5513-4227-8097-574491AFB5DA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10C9EF-95B1-4267-994A-12BB5A6B15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B4F15A-0562-4DCF-92A7-B406B6614BD4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CC68D7-A489-4AF1-8B74-48B8EF7AC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45368E-BC60-4CF5-AE3A-6DF3CCAA94EF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046585-C380-45D8-BF54-A60BB6CBB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9D6ABB-8CD5-4FC4-BCE2-79BF68726F9F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E7DC11-CB58-4000-B8D1-99E56F6D5E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34150" y="533400"/>
            <a:ext cx="192405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533400"/>
            <a:ext cx="561975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445FC1-DF46-4362-AA79-5DCE1A9DA12B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1204BC-9329-4091-81C2-B19DBAF63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63319B9-555E-4ACA-917C-24C44C4296C6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CFE44C5-02D4-4804-95B7-1F89A19D4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33400"/>
            <a:ext cx="7696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905000"/>
            <a:ext cx="76962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0" y="6391275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fld id="{FEF6F816-CD7A-4742-A073-09AC4A868B24}" type="datetimeFigureOut">
              <a:rPr lang="cs-CZ"/>
              <a:pPr>
                <a:defRPr/>
              </a:pPr>
              <a:t>1.7.2012</a:t>
            </a:fld>
            <a:endParaRPr lang="cs-CZ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403975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400800"/>
            <a:ext cx="1600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fld id="{21C6500D-7C4E-4039-816B-52BFE4C7C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3319" name="Group 7"/>
          <p:cNvGrpSpPr>
            <a:grpSpLocks/>
          </p:cNvGrpSpPr>
          <p:nvPr/>
        </p:nvGrpSpPr>
        <p:grpSpPr bwMode="auto">
          <a:xfrm>
            <a:off x="168275" y="228600"/>
            <a:ext cx="8823325" cy="6096000"/>
            <a:chOff x="106" y="144"/>
            <a:chExt cx="5558" cy="3840"/>
          </a:xfrm>
        </p:grpSpPr>
        <p:sp>
          <p:nvSpPr>
            <p:cNvPr id="25608" name="AutoShape 8"/>
            <p:cNvSpPr>
              <a:spLocks noChangeArrowheads="1"/>
            </p:cNvSpPr>
            <p:nvPr/>
          </p:nvSpPr>
          <p:spPr bwMode="auto">
            <a:xfrm>
              <a:off x="106" y="144"/>
              <a:ext cx="5558" cy="3840"/>
            </a:xfrm>
            <a:prstGeom prst="roundRect">
              <a:avLst>
                <a:gd name="adj" fmla="val 11046"/>
              </a:avLst>
            </a:prstGeom>
            <a:noFill/>
            <a:ln w="28575">
              <a:solidFill>
                <a:schemeClr val="folHlink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charset="0"/>
              </a:endParaRPr>
            </a:p>
          </p:txBody>
        </p:sp>
        <p:sp>
          <p:nvSpPr>
            <p:cNvPr id="25609" name="Line 9"/>
            <p:cNvSpPr>
              <a:spLocks noChangeShapeType="1"/>
            </p:cNvSpPr>
            <p:nvPr/>
          </p:nvSpPr>
          <p:spPr bwMode="auto">
            <a:xfrm>
              <a:off x="480" y="1077"/>
              <a:ext cx="4848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l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50000"/>
        <a:buChar char="•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50000"/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50000"/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13" Type="http://schemas.openxmlformats.org/officeDocument/2006/relationships/image" Target="../media/image10.gif"/><Relationship Id="rId3" Type="http://schemas.openxmlformats.org/officeDocument/2006/relationships/audio" Target="../media/audio2.wav"/><Relationship Id="rId7" Type="http://schemas.openxmlformats.org/officeDocument/2006/relationships/image" Target="../media/image4.gif"/><Relationship Id="rId12" Type="http://schemas.openxmlformats.org/officeDocument/2006/relationships/image" Target="../media/image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gif"/><Relationship Id="rId11" Type="http://schemas.openxmlformats.org/officeDocument/2006/relationships/image" Target="../media/image8.gif"/><Relationship Id="rId5" Type="http://schemas.openxmlformats.org/officeDocument/2006/relationships/image" Target="../media/image2.jpeg"/><Relationship Id="rId10" Type="http://schemas.openxmlformats.org/officeDocument/2006/relationships/image" Target="../media/image7.gif"/><Relationship Id="rId4" Type="http://schemas.openxmlformats.org/officeDocument/2006/relationships/audio" Target="../media/audio3.wav"/><Relationship Id="rId9" Type="http://schemas.openxmlformats.org/officeDocument/2006/relationships/image" Target="../media/image6.gif"/><Relationship Id="rId14" Type="http://schemas.openxmlformats.org/officeDocument/2006/relationships/image" Target="../media/image11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3333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Rectangle 5"/>
          <p:cNvSpPr>
            <a:spLocks noChangeArrowheads="1"/>
          </p:cNvSpPr>
          <p:nvPr/>
        </p:nvSpPr>
        <p:spPr bwMode="auto">
          <a:xfrm>
            <a:off x="900113" y="1989138"/>
            <a:ext cx="76327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2400" u="sng" dirty="0"/>
          </a:p>
          <a:p>
            <a:pPr algn="ctr"/>
            <a:r>
              <a:rPr lang="cs-CZ" sz="2400" b="1"/>
              <a:t>NÁSOBENÍ A DĚLENÍ   ČÍSLY </a:t>
            </a:r>
            <a:r>
              <a:rPr lang="cs-CZ" sz="2400" b="1" smtClean="0"/>
              <a:t>0-5</a:t>
            </a:r>
            <a:endParaRPr lang="cs-CZ" sz="2400" b="1"/>
          </a:p>
          <a:p>
            <a:pPr algn="ctr"/>
            <a:endParaRPr lang="cs-CZ" sz="2400" b="1" dirty="0"/>
          </a:p>
          <a:p>
            <a:pPr algn="ctr"/>
            <a:r>
              <a:rPr lang="cs-CZ" i="1" dirty="0"/>
              <a:t>příklady 3</a:t>
            </a:r>
          </a:p>
        </p:txBody>
      </p:sp>
      <p:sp>
        <p:nvSpPr>
          <p:cNvPr id="25603" name="Rectangle 6"/>
          <p:cNvSpPr>
            <a:spLocks noChangeArrowheads="1"/>
          </p:cNvSpPr>
          <p:nvPr/>
        </p:nvSpPr>
        <p:spPr bwMode="auto">
          <a:xfrm>
            <a:off x="755650" y="4005263"/>
            <a:ext cx="7777163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/>
              <a:t>Autorka: </a:t>
            </a:r>
            <a:r>
              <a:rPr lang="cs-CZ" dirty="0" smtClean="0"/>
              <a:t>Martina Husáková</a:t>
            </a:r>
            <a:endParaRPr lang="cs-CZ" dirty="0"/>
          </a:p>
          <a:p>
            <a:pPr algn="ctr"/>
            <a:endParaRPr lang="cs-CZ" dirty="0"/>
          </a:p>
          <a:p>
            <a:pPr algn="ctr"/>
            <a:r>
              <a:rPr lang="cs-CZ" dirty="0"/>
              <a:t>Vytvořeno v rámci v projektu „EU peníze školám“ </a:t>
            </a:r>
          </a:p>
          <a:p>
            <a:pPr algn="ctr"/>
            <a:r>
              <a:rPr lang="cs-CZ" b="1" dirty="0"/>
              <a:t>OP VK oblast podpory 1.4 s názvem Zlepšení podmínek </a:t>
            </a:r>
          </a:p>
          <a:p>
            <a:pPr algn="ctr"/>
            <a:r>
              <a:rPr lang="cs-CZ" b="1" dirty="0"/>
              <a:t>pro vzdělávání na základních školách</a:t>
            </a:r>
            <a:endParaRPr lang="cs-CZ" dirty="0"/>
          </a:p>
          <a:p>
            <a:pPr algn="ctr">
              <a:spcBef>
                <a:spcPct val="50000"/>
              </a:spcBef>
            </a:pPr>
            <a:endParaRPr lang="cs-CZ" dirty="0"/>
          </a:p>
        </p:txBody>
      </p:sp>
      <p:sp>
        <p:nvSpPr>
          <p:cNvPr id="25604" name="Rectangle 7"/>
          <p:cNvSpPr>
            <a:spLocks noChangeArrowheads="1"/>
          </p:cNvSpPr>
          <p:nvPr/>
        </p:nvSpPr>
        <p:spPr bwMode="auto">
          <a:xfrm>
            <a:off x="684213" y="5589588"/>
            <a:ext cx="4572000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5" descr="Nebe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ptáci na drátě.gif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57313" y="5857875"/>
            <a:ext cx="67341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571750" y="3000375"/>
            <a:ext cx="5064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800" b="1">
                <a:solidFill>
                  <a:srgbClr val="FFFF00"/>
                </a:solidFill>
                <a:latin typeface="Comic Sans MS" pitchFamily="66" charset="0"/>
              </a:rPr>
              <a:t>Poleťte s námi za </a:t>
            </a:r>
            <a:r>
              <a:rPr lang="cs-CZ" sz="3200" b="1">
                <a:solidFill>
                  <a:srgbClr val="FFFF00"/>
                </a:solidFill>
                <a:latin typeface="Comic Sans MS" pitchFamily="66" charset="0"/>
              </a:rPr>
              <a:t>příklady</a:t>
            </a:r>
            <a:r>
              <a:rPr lang="cs-CZ" sz="2800" b="1">
                <a:solidFill>
                  <a:srgbClr val="FFFF00"/>
                </a:solidFill>
                <a:latin typeface="Comic Sans MS" pitchFamily="66" charset="0"/>
              </a:rPr>
              <a:t>!</a:t>
            </a:r>
          </a:p>
        </p:txBody>
      </p:sp>
      <p:pic>
        <p:nvPicPr>
          <p:cNvPr id="9" name="Obrázek 8" descr="čáp.gif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625" y="2857500"/>
            <a:ext cx="13144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000625" y="3429000"/>
            <a:ext cx="119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33CC"/>
                </a:solidFill>
                <a:latin typeface="Calibri" pitchFamily="34" charset="0"/>
              </a:rPr>
              <a:t>3 . 5 =</a:t>
            </a:r>
          </a:p>
        </p:txBody>
      </p:sp>
      <p:pic>
        <p:nvPicPr>
          <p:cNvPr id="11" name="Obrázek 10" descr="holub.gif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86625" y="5072063"/>
            <a:ext cx="11430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786438" y="5786438"/>
            <a:ext cx="14081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32 : 4 =</a:t>
            </a:r>
          </a:p>
        </p:txBody>
      </p:sp>
      <p:pic>
        <p:nvPicPr>
          <p:cNvPr id="13" name="Obrázek 12" descr="husy.gif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58000" y="0"/>
            <a:ext cx="20193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3857625" y="1000125"/>
            <a:ext cx="119380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rPr>
              <a:t>3 . 7 =</a:t>
            </a:r>
          </a:p>
        </p:txBody>
      </p:sp>
      <p:pic>
        <p:nvPicPr>
          <p:cNvPr id="15" name="Obrázek 14" descr="orel.gif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188" y="785813"/>
            <a:ext cx="2381250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785813" y="2143125"/>
            <a:ext cx="140811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16 : 2 =</a:t>
            </a:r>
          </a:p>
        </p:txBody>
      </p:sp>
      <p:pic>
        <p:nvPicPr>
          <p:cNvPr id="17" name="Obrázek 16" descr="papoušek.gif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000500" y="5072063"/>
            <a:ext cx="952500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357438" y="5715000"/>
            <a:ext cx="119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4 . 8 =</a:t>
            </a:r>
          </a:p>
        </p:txBody>
      </p:sp>
      <p:pic>
        <p:nvPicPr>
          <p:cNvPr id="19" name="Obrázek 18" descr="pelikán.gif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4143375"/>
            <a:ext cx="9144000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14313" y="5357813"/>
            <a:ext cx="14081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24 : 3 =</a:t>
            </a:r>
          </a:p>
        </p:txBody>
      </p:sp>
      <p:pic>
        <p:nvPicPr>
          <p:cNvPr id="21" name="Obrázek 20" descr="racek.gif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786188" y="2500313"/>
            <a:ext cx="1905000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TextovéPole 21"/>
          <p:cNvSpPr txBox="1"/>
          <p:nvPr/>
        </p:nvSpPr>
        <p:spPr>
          <a:xfrm>
            <a:off x="6072188" y="2643188"/>
            <a:ext cx="119380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>
                    <a:lumMod val="85000"/>
                  </a:schemeClr>
                </a:solidFill>
                <a:latin typeface="+mn-lt"/>
              </a:rPr>
              <a:t>2 . 8 =</a:t>
            </a:r>
          </a:p>
        </p:txBody>
      </p:sp>
      <p:pic>
        <p:nvPicPr>
          <p:cNvPr id="25" name="Obrázek 24" descr="kohout.gif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715250" y="5429250"/>
            <a:ext cx="14287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/>
          <p:nvPr/>
        </p:nvSpPr>
        <p:spPr>
          <a:xfrm>
            <a:off x="5214938" y="6357938"/>
            <a:ext cx="140811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15 : 3 =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785938" y="4214813"/>
            <a:ext cx="6334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Calibri" pitchFamily="34" charset="0"/>
              </a:rPr>
              <a:t>Šlo vám to výborně, příště AHÓÓÓJ!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791 -0.02891 C -0.14289 -0.05482 -0.18768 -0.08073 -0.23803 -0.07865 C -0.28837 -0.07657 -0.37101 -0.02729 -0.40035 -0.01596 C -0.42969 -0.00439 -0.41164 -0.01087 -0.41441 -0.00995 " pathEditMode="relative" rAng="0" ptsTypes="aaaA">
                                      <p:cBhvr>
                                        <p:cTn id="19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" y="-1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4" dur="3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3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0" grpId="0"/>
      <p:bldP spid="12" grpId="0"/>
      <p:bldP spid="14" grpId="0"/>
      <p:bldP spid="16" grpId="0"/>
      <p:bldP spid="18" grpId="0"/>
      <p:bldP spid="22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4"/>
          <p:cNvSpPr>
            <a:spLocks noChangeArrowheads="1"/>
          </p:cNvSpPr>
          <p:nvPr/>
        </p:nvSpPr>
        <p:spPr bwMode="auto">
          <a:xfrm>
            <a:off x="755650" y="981075"/>
            <a:ext cx="248741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/>
              <a:t> Použitý zdroj: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 smtClean="0"/>
              <a:t>Klipart MS Office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tudio">
  <a:themeElements>
    <a:clrScheme name="Studio 1">
      <a:dk1>
        <a:srgbClr val="000000"/>
      </a:dk1>
      <a:lt1>
        <a:srgbClr val="FFFFFF"/>
      </a:lt1>
      <a:dk2>
        <a:srgbClr val="336666"/>
      </a:dk2>
      <a:lt2>
        <a:srgbClr val="CCCC99"/>
      </a:lt2>
      <a:accent1>
        <a:srgbClr val="97CDCC"/>
      </a:accent1>
      <a:accent2>
        <a:srgbClr val="D6E0E0"/>
      </a:accent2>
      <a:accent3>
        <a:srgbClr val="FFFFFF"/>
      </a:accent3>
      <a:accent4>
        <a:srgbClr val="000000"/>
      </a:accent4>
      <a:accent5>
        <a:srgbClr val="C9E3E2"/>
      </a:accent5>
      <a:accent6>
        <a:srgbClr val="C2CBCB"/>
      </a:accent6>
      <a:hlink>
        <a:srgbClr val="99CC00"/>
      </a:hlink>
      <a:folHlink>
        <a:srgbClr val="336666"/>
      </a:folHlink>
    </a:clrScheme>
    <a:fontScheme name="Studio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tudio 1">
        <a:dk1>
          <a:srgbClr val="000000"/>
        </a:dk1>
        <a:lt1>
          <a:srgbClr val="FFFFFF"/>
        </a:lt1>
        <a:dk2>
          <a:srgbClr val="336666"/>
        </a:dk2>
        <a:lt2>
          <a:srgbClr val="CCCC99"/>
        </a:lt2>
        <a:accent1>
          <a:srgbClr val="97CDCC"/>
        </a:accent1>
        <a:accent2>
          <a:srgbClr val="D6E0E0"/>
        </a:accent2>
        <a:accent3>
          <a:srgbClr val="FFFFFF"/>
        </a:accent3>
        <a:accent4>
          <a:srgbClr val="000000"/>
        </a:accent4>
        <a:accent5>
          <a:srgbClr val="C9E3E2"/>
        </a:accent5>
        <a:accent6>
          <a:srgbClr val="C2CBCB"/>
        </a:accent6>
        <a:hlink>
          <a:srgbClr val="99CC00"/>
        </a:hlink>
        <a:folHlink>
          <a:srgbClr val="3366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2">
        <a:dk1>
          <a:srgbClr val="000000"/>
        </a:dk1>
        <a:lt1>
          <a:srgbClr val="FFFFFF"/>
        </a:lt1>
        <a:dk2>
          <a:srgbClr val="3732A0"/>
        </a:dk2>
        <a:lt2>
          <a:srgbClr val="666699"/>
        </a:lt2>
        <a:accent1>
          <a:srgbClr val="CCCCFF"/>
        </a:accent1>
        <a:accent2>
          <a:srgbClr val="009999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8A8A"/>
        </a:accent6>
        <a:hlink>
          <a:srgbClr val="3366CC"/>
        </a:hlink>
        <a:folHlink>
          <a:srgbClr val="9094B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3">
        <a:dk1>
          <a:srgbClr val="000000"/>
        </a:dk1>
        <a:lt1>
          <a:srgbClr val="FFFFFF"/>
        </a:lt1>
        <a:dk2>
          <a:srgbClr val="CD0505"/>
        </a:dk2>
        <a:lt2>
          <a:srgbClr val="5F5F5F"/>
        </a:lt2>
        <a:accent1>
          <a:srgbClr val="D2D5DE"/>
        </a:accent1>
        <a:accent2>
          <a:srgbClr val="D55757"/>
        </a:accent2>
        <a:accent3>
          <a:srgbClr val="FFFFFF"/>
        </a:accent3>
        <a:accent4>
          <a:srgbClr val="000000"/>
        </a:accent4>
        <a:accent5>
          <a:srgbClr val="E5E7EC"/>
        </a:accent5>
        <a:accent6>
          <a:srgbClr val="C14E4E"/>
        </a:accent6>
        <a:hlink>
          <a:srgbClr val="F42D1E"/>
        </a:hlink>
        <a:folHlink>
          <a:srgbClr val="7C84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4">
        <a:dk1>
          <a:srgbClr val="000000"/>
        </a:dk1>
        <a:lt1>
          <a:srgbClr val="FFFFFF"/>
        </a:lt1>
        <a:dk2>
          <a:srgbClr val="551A07"/>
        </a:dk2>
        <a:lt2>
          <a:srgbClr val="CC3300"/>
        </a:lt2>
        <a:accent1>
          <a:srgbClr val="F4B400"/>
        </a:accent1>
        <a:accent2>
          <a:srgbClr val="993300"/>
        </a:accent2>
        <a:accent3>
          <a:srgbClr val="FFFFFF"/>
        </a:accent3>
        <a:accent4>
          <a:srgbClr val="000000"/>
        </a:accent4>
        <a:accent5>
          <a:srgbClr val="F8D6AA"/>
        </a:accent5>
        <a:accent6>
          <a:srgbClr val="8A2D00"/>
        </a:accent6>
        <a:hlink>
          <a:srgbClr val="FF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5">
        <a:dk1>
          <a:srgbClr val="000000"/>
        </a:dk1>
        <a:lt1>
          <a:srgbClr val="FFFFFF"/>
        </a:lt1>
        <a:dk2>
          <a:srgbClr val="FF0000"/>
        </a:dk2>
        <a:lt2>
          <a:srgbClr val="FFCC00"/>
        </a:lt2>
        <a:accent1>
          <a:srgbClr val="66CCFF"/>
        </a:accent1>
        <a:accent2>
          <a:srgbClr val="009900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008A00"/>
        </a:accent6>
        <a:hlink>
          <a:srgbClr val="FF3300"/>
        </a:hlink>
        <a:folHlink>
          <a:srgbClr val="6600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6">
        <a:dk1>
          <a:srgbClr val="666633"/>
        </a:dk1>
        <a:lt1>
          <a:srgbClr val="FFFFFF"/>
        </a:lt1>
        <a:dk2>
          <a:srgbClr val="000000"/>
        </a:dk2>
        <a:lt2>
          <a:srgbClr val="CC3300"/>
        </a:lt2>
        <a:accent1>
          <a:srgbClr val="8080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C0C0AA"/>
        </a:accent5>
        <a:accent6>
          <a:srgbClr val="E78A00"/>
        </a:accent6>
        <a:hlink>
          <a:srgbClr val="CC6600"/>
        </a:hlink>
        <a:folHlink>
          <a:srgbClr val="434B1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7">
        <a:dk1>
          <a:srgbClr val="766997"/>
        </a:dk1>
        <a:lt1>
          <a:srgbClr val="FFFFFF"/>
        </a:lt1>
        <a:dk2>
          <a:srgbClr val="530901"/>
        </a:dk2>
        <a:lt2>
          <a:srgbClr val="FFFFFF"/>
        </a:lt2>
        <a:accent1>
          <a:srgbClr val="FF3300"/>
        </a:accent1>
        <a:accent2>
          <a:srgbClr val="CC6600"/>
        </a:accent2>
        <a:accent3>
          <a:srgbClr val="B3AAAA"/>
        </a:accent3>
        <a:accent4>
          <a:srgbClr val="DADADA"/>
        </a:accent4>
        <a:accent5>
          <a:srgbClr val="FFADAA"/>
        </a:accent5>
        <a:accent6>
          <a:srgbClr val="B95C00"/>
        </a:accent6>
        <a:hlink>
          <a:srgbClr val="FF990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8">
        <a:dk1>
          <a:srgbClr val="666699"/>
        </a:dk1>
        <a:lt1>
          <a:srgbClr val="FFFFFF"/>
        </a:lt1>
        <a:dk2>
          <a:srgbClr val="4C004C"/>
        </a:dk2>
        <a:lt2>
          <a:srgbClr val="FFFFFF"/>
        </a:lt2>
        <a:accent1>
          <a:srgbClr val="0099CC"/>
        </a:accent1>
        <a:accent2>
          <a:srgbClr val="993366"/>
        </a:accent2>
        <a:accent3>
          <a:srgbClr val="B2AAB2"/>
        </a:accent3>
        <a:accent4>
          <a:srgbClr val="DADADA"/>
        </a:accent4>
        <a:accent5>
          <a:srgbClr val="AACAE2"/>
        </a:accent5>
        <a:accent6>
          <a:srgbClr val="8A2D5C"/>
        </a:accent6>
        <a:hlink>
          <a:srgbClr val="99CC00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9">
        <a:dk1>
          <a:srgbClr val="565682"/>
        </a:dk1>
        <a:lt1>
          <a:srgbClr val="FFFFFF"/>
        </a:lt1>
        <a:dk2>
          <a:srgbClr val="1E1551"/>
        </a:dk2>
        <a:lt2>
          <a:srgbClr val="CCFFFF"/>
        </a:lt2>
        <a:accent1>
          <a:srgbClr val="33CCCC"/>
        </a:accent1>
        <a:accent2>
          <a:srgbClr val="009999"/>
        </a:accent2>
        <a:accent3>
          <a:srgbClr val="ABAAB3"/>
        </a:accent3>
        <a:accent4>
          <a:srgbClr val="DADADA"/>
        </a:accent4>
        <a:accent5>
          <a:srgbClr val="ADE2E2"/>
        </a:accent5>
        <a:accent6>
          <a:srgbClr val="008A8A"/>
        </a:accent6>
        <a:hlink>
          <a:srgbClr val="FF9900"/>
        </a:hlink>
        <a:folHlink>
          <a:srgbClr val="00598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10">
        <a:dk1>
          <a:srgbClr val="CCCC99"/>
        </a:dk1>
        <a:lt1>
          <a:srgbClr val="FFFFFF"/>
        </a:lt1>
        <a:dk2>
          <a:srgbClr val="2E5D5C"/>
        </a:dk2>
        <a:lt2>
          <a:srgbClr val="FFFFFF"/>
        </a:lt2>
        <a:accent1>
          <a:srgbClr val="0099CC"/>
        </a:accent1>
        <a:accent2>
          <a:srgbClr val="D6E0E0"/>
        </a:accent2>
        <a:accent3>
          <a:srgbClr val="ADB6B5"/>
        </a:accent3>
        <a:accent4>
          <a:srgbClr val="DADADA"/>
        </a:accent4>
        <a:accent5>
          <a:srgbClr val="AACAE2"/>
        </a:accent5>
        <a:accent6>
          <a:srgbClr val="C2CBCB"/>
        </a:accent6>
        <a:hlink>
          <a:srgbClr val="CCCC99"/>
        </a:hlink>
        <a:folHlink>
          <a:srgbClr val="428A8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66</Words>
  <Application>Microsoft Office PowerPoint</Application>
  <PresentationFormat>Předvádění na obrazovce (4:3)</PresentationFormat>
  <Paragraphs>23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</vt:i4>
      </vt:variant>
    </vt:vector>
  </HeadingPairs>
  <TitlesOfParts>
    <vt:vector size="5" baseType="lpstr">
      <vt:lpstr>Motiv sady Office</vt:lpstr>
      <vt:lpstr>Studio</vt:lpstr>
      <vt:lpstr>Snímek 1</vt:lpstr>
      <vt:lpstr>Snímek 2</vt:lpstr>
      <vt:lpstr>Snímek 3</vt:lpstr>
    </vt:vector>
  </TitlesOfParts>
  <Company>v programu Select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sborovna</dc:creator>
  <cp:lastModifiedBy>Martin a Lída</cp:lastModifiedBy>
  <cp:revision>19</cp:revision>
  <dcterms:created xsi:type="dcterms:W3CDTF">2010-10-11T12:57:50Z</dcterms:created>
  <dcterms:modified xsi:type="dcterms:W3CDTF">2012-07-01T07:27:25Z</dcterms:modified>
</cp:coreProperties>
</file>