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2" r:id="rId3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24.2.2011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24.2.2011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24.2.2011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24.2.2011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24.2.2011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24.2.2011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24.2.2011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24.2.2011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24.2.2011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24.2.2011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24.2.2011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A20D70-5232-4986-98C2-B4686CAE9E2F}" type="datetimeFigureOut">
              <a:rPr lang="cs-CZ" smtClean="0"/>
              <a:pPr/>
              <a:t>24.2.2011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1700808"/>
            <a:ext cx="8424936" cy="49244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4000" b="1" u="sng" dirty="0" smtClean="0"/>
          </a:p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NÁSOBENÍ A DĚLENÍ  ČÍSLY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0-5:</a:t>
            </a: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algn="ctr"/>
            <a:endParaRPr lang="cs-CZ" sz="2800" b="1" dirty="0" smtClean="0"/>
          </a:p>
          <a:p>
            <a:pPr algn="ctr"/>
            <a:r>
              <a:rPr lang="cs-CZ" sz="2800" b="1" u="sng" dirty="0" smtClean="0"/>
              <a:t>Slovní úloha </a:t>
            </a:r>
            <a:r>
              <a:rPr lang="cs-CZ" sz="2800" b="1" u="sng" dirty="0" smtClean="0"/>
              <a:t>3</a:t>
            </a:r>
            <a:endParaRPr lang="cs-CZ" sz="2800" b="1" u="sng" dirty="0" smtClean="0"/>
          </a:p>
          <a:p>
            <a:pPr algn="ctr"/>
            <a:endParaRPr lang="cs-CZ" sz="3200" dirty="0" smtClean="0"/>
          </a:p>
          <a:p>
            <a:pPr algn="ctr"/>
            <a:r>
              <a:rPr lang="cs-CZ" sz="3200" dirty="0" smtClean="0"/>
              <a:t>Autorka: Mgr. Martina Husáková</a:t>
            </a:r>
          </a:p>
          <a:p>
            <a:pPr algn="ctr"/>
            <a:endParaRPr lang="cs-CZ" sz="3200" dirty="0" smtClean="0"/>
          </a:p>
          <a:p>
            <a:pPr algn="ctr"/>
            <a:endParaRPr lang="cs-CZ" sz="1400" dirty="0" smtClean="0"/>
          </a:p>
          <a:p>
            <a:pPr algn="ctr"/>
            <a:endParaRPr lang="cs-CZ" sz="1400" dirty="0" smtClean="0"/>
          </a:p>
          <a:p>
            <a:pPr algn="ctr"/>
            <a:endParaRPr lang="cs-CZ" sz="1400" dirty="0" smtClean="0"/>
          </a:p>
          <a:p>
            <a:pPr algn="ctr"/>
            <a:r>
              <a:rPr lang="cs-CZ" sz="1400" dirty="0" smtClean="0"/>
              <a:t>Vytvořeno v rámci v projektu „EU peníze školám“ </a:t>
            </a:r>
          </a:p>
          <a:p>
            <a:pPr algn="ctr"/>
            <a:r>
              <a:rPr lang="cs-CZ" sz="1400" b="1" dirty="0" smtClean="0"/>
              <a:t>OP VK oblast podpory 1.4 s názvem Zlepšení podmínek pro vzdělávání na základních školách</a:t>
            </a:r>
            <a:endParaRPr lang="cs-CZ" sz="1400" dirty="0" smtClean="0"/>
          </a:p>
          <a:p>
            <a:pPr algn="ctr"/>
            <a:endParaRPr lang="cs-CZ" sz="2400" dirty="0"/>
          </a:p>
        </p:txBody>
      </p:sp>
      <p:pic>
        <p:nvPicPr>
          <p:cNvPr id="3" name="Obrázek 2" descr="Logolink_horizontal_zaklad_RGB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260648"/>
            <a:ext cx="5295900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908720"/>
            <a:ext cx="744396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Mirek</a:t>
            </a:r>
            <a:r>
              <a:rPr lang="cs-CZ" sz="2800" dirty="0" smtClean="0"/>
              <a:t> chová 2 křečky. Pavla </a:t>
            </a:r>
            <a:r>
              <a:rPr lang="cs-CZ" sz="2800" dirty="0" smtClean="0"/>
              <a:t>jich </a:t>
            </a:r>
            <a:r>
              <a:rPr lang="cs-CZ" sz="2800" dirty="0" smtClean="0"/>
              <a:t>chová 2 </a:t>
            </a:r>
            <a:r>
              <a:rPr lang="cs-CZ" sz="2800" dirty="0" smtClean="0"/>
              <a:t>krát více. </a:t>
            </a:r>
          </a:p>
          <a:p>
            <a:r>
              <a:rPr lang="cs-CZ" sz="2800" dirty="0" smtClean="0"/>
              <a:t>Kolik </a:t>
            </a:r>
            <a:r>
              <a:rPr lang="cs-CZ" sz="2800" dirty="0" smtClean="0"/>
              <a:t>křečků chová Pavla? 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2420888"/>
            <a:ext cx="42797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Mirek </a:t>
            </a:r>
            <a:r>
              <a:rPr lang="cs-CZ" sz="3200" dirty="0" smtClean="0"/>
              <a:t>……………….. _____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2996952"/>
            <a:ext cx="42711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Pavla  ……………….. </a:t>
            </a:r>
            <a:r>
              <a:rPr lang="cs-CZ" sz="3200" dirty="0" smtClean="0"/>
              <a:t>_____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3573016"/>
            <a:ext cx="8392041" cy="13542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Pavla  ……………….. </a:t>
            </a:r>
            <a:r>
              <a:rPr lang="cs-CZ" sz="3200" dirty="0" smtClean="0"/>
              <a:t>?</a:t>
            </a:r>
          </a:p>
          <a:p>
            <a:r>
              <a:rPr lang="cs-CZ" sz="3200" dirty="0" smtClean="0"/>
              <a:t>________________________________________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5805264"/>
            <a:ext cx="83529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Odpověď:  </a:t>
            </a:r>
            <a:r>
              <a:rPr lang="cs-CZ" sz="3200" dirty="0" smtClean="0"/>
              <a:t>_________________________________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9552" y="4941168"/>
            <a:ext cx="62819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Výpočet:</a:t>
            </a:r>
            <a:r>
              <a:rPr lang="cs-CZ" sz="3200" dirty="0" smtClean="0"/>
              <a:t>   _______________________</a:t>
            </a:r>
            <a:endParaRPr lang="cs-CZ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50</Words>
  <Application>Microsoft Office PowerPoint</Application>
  <PresentationFormat>Předvádění na obrazovce (4:3)</PresentationFormat>
  <Paragraphs>20</Paragraphs>
  <Slides>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3" baseType="lpstr">
      <vt:lpstr>Motiv sady Office</vt:lpstr>
      <vt:lpstr>Snímek 1</vt:lpstr>
      <vt:lpstr>Snímek 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Martina</dc:creator>
  <cp:lastModifiedBy>Martina</cp:lastModifiedBy>
  <cp:revision>10</cp:revision>
  <dcterms:created xsi:type="dcterms:W3CDTF">2010-12-21T17:39:52Z</dcterms:created>
  <dcterms:modified xsi:type="dcterms:W3CDTF">2011-02-24T17:39:22Z</dcterms:modified>
</cp:coreProperties>
</file>