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NÁSOBENÍ A DĚLENÍ  ČÍSLY 0-5: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u="sng" dirty="0" smtClean="0"/>
              <a:t>Slovní úloha </a:t>
            </a:r>
            <a:r>
              <a:rPr lang="cs-CZ" sz="2800" b="1" u="sng" dirty="0" smtClean="0"/>
              <a:t>5</a:t>
            </a:r>
            <a:endParaRPr lang="cs-CZ" sz="28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7715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 3.A chodí 7 dívek. Chlapců je ve třídě </a:t>
            </a:r>
            <a:r>
              <a:rPr lang="cs-CZ" sz="2800" dirty="0" smtClean="0"/>
              <a:t>2 krát </a:t>
            </a:r>
            <a:r>
              <a:rPr lang="cs-CZ" sz="2800" dirty="0" smtClean="0"/>
              <a:t>více </a:t>
            </a:r>
          </a:p>
          <a:p>
            <a:r>
              <a:rPr lang="cs-CZ" sz="2800" dirty="0" smtClean="0"/>
              <a:t>než dívek</a:t>
            </a:r>
            <a:r>
              <a:rPr lang="cs-CZ" sz="2800" dirty="0" smtClean="0"/>
              <a:t>. Kolik chlapců chodí do 3.A?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577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dívek .…………………..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594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chlapců </a:t>
            </a:r>
            <a:r>
              <a:rPr lang="cs-CZ" sz="3200" dirty="0" smtClean="0"/>
              <a:t>……………….. 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chlapců </a:t>
            </a:r>
            <a:r>
              <a:rPr lang="cs-CZ" sz="3200" dirty="0" smtClean="0"/>
              <a:t>……………….. 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55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12</cp:revision>
  <dcterms:created xsi:type="dcterms:W3CDTF">2010-12-21T17:39:52Z</dcterms:created>
  <dcterms:modified xsi:type="dcterms:W3CDTF">2011-02-24T17:51:39Z</dcterms:modified>
</cp:coreProperties>
</file>