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NÁSOBENÍ A DĚLENÍ  ČÍSLY 0-5: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u="sng" dirty="0" smtClean="0"/>
              <a:t>Slovní úloha </a:t>
            </a:r>
            <a:r>
              <a:rPr lang="cs-CZ" sz="2800" b="1" u="sng" dirty="0" smtClean="0"/>
              <a:t>6</a:t>
            </a:r>
            <a:endParaRPr lang="cs-CZ" sz="28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02064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Žvýkačka stojí 4 koruny. Lízátko je 3 krát dražší. </a:t>
            </a:r>
          </a:p>
          <a:p>
            <a:r>
              <a:rPr lang="cs-CZ" sz="2800" dirty="0" smtClean="0"/>
              <a:t>Kolik korun stojí lízátko?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5153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</a:t>
            </a:r>
            <a:r>
              <a:rPr lang="cs-CZ" sz="3200" dirty="0" smtClean="0"/>
              <a:t>výkačka .…………………..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5147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</a:t>
            </a:r>
            <a:r>
              <a:rPr lang="cs-CZ" sz="3200" dirty="0" smtClean="0"/>
              <a:t>ízátko ……..………………..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</a:t>
            </a:r>
            <a:r>
              <a:rPr lang="cs-CZ" sz="3200" dirty="0" smtClean="0"/>
              <a:t>ízátko …….……………….. 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 </a:t>
            </a:r>
            <a:r>
              <a:rPr lang="cs-CZ" sz="3200" dirty="0" smtClean="0"/>
              <a:t>_________________________________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Výpočet:</a:t>
            </a:r>
            <a:r>
              <a:rPr lang="cs-CZ" sz="3200" dirty="0" smtClean="0"/>
              <a:t>   _______________________</a:t>
            </a: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49</Words>
  <Application>Microsoft Office PowerPoint</Application>
  <PresentationFormat>Předvádění na obrazovce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13</cp:revision>
  <dcterms:created xsi:type="dcterms:W3CDTF">2010-12-21T17:39:52Z</dcterms:created>
  <dcterms:modified xsi:type="dcterms:W3CDTF">2011-02-24T17:54:59Z</dcterms:modified>
</cp:coreProperties>
</file>