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20D70-5232-4986-98C2-B4686CAE9E2F}" type="datetimeFigureOut">
              <a:rPr lang="cs-CZ" smtClean="0"/>
              <a:pPr/>
              <a:t>23.2.2011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2E8D4-5CF5-4936-BE00-75EF7D365A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700808"/>
            <a:ext cx="84249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4000" b="1" u="sng" dirty="0" smtClean="0"/>
          </a:p>
          <a:p>
            <a:pPr algn="ctr"/>
            <a:r>
              <a:rPr lang="cs-CZ" sz="4000" b="1" dirty="0" smtClean="0"/>
              <a:t>Násobení a dělení čísly </a:t>
            </a:r>
            <a:r>
              <a:rPr lang="cs-CZ" sz="4000" b="1" dirty="0" smtClean="0"/>
              <a:t>0-5</a:t>
            </a:r>
            <a:endParaRPr lang="cs-CZ" sz="4000" b="1" dirty="0" smtClean="0"/>
          </a:p>
          <a:p>
            <a:pPr algn="ctr"/>
            <a:endParaRPr lang="cs-CZ" sz="3200" dirty="0" smtClean="0"/>
          </a:p>
          <a:p>
            <a:pPr algn="ctr"/>
            <a:r>
              <a:rPr lang="cs-CZ" sz="3200" dirty="0" smtClean="0"/>
              <a:t>Autorka: Mgr. Martina Husáková</a:t>
            </a:r>
          </a:p>
          <a:p>
            <a:pPr algn="ctr"/>
            <a:endParaRPr lang="cs-CZ" sz="32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r>
              <a:rPr lang="cs-CZ" sz="1400" dirty="0" smtClean="0"/>
              <a:t>Vytvořeno v rámci v projektu „EU peníze školám“ </a:t>
            </a:r>
          </a:p>
          <a:p>
            <a:pPr algn="ctr"/>
            <a:r>
              <a:rPr lang="cs-CZ" sz="1400" b="1" dirty="0" smtClean="0"/>
              <a:t>OP VK oblast podpory 1.4 s názvem Zlepšení podmínek pro vzdělávání na základních školách</a:t>
            </a:r>
            <a:endParaRPr lang="cs-CZ" sz="1400" dirty="0" smtClean="0"/>
          </a:p>
          <a:p>
            <a:pPr algn="ctr"/>
            <a:endParaRPr lang="cs-CZ" sz="2400" dirty="0"/>
          </a:p>
        </p:txBody>
      </p:sp>
      <p:pic>
        <p:nvPicPr>
          <p:cNvPr id="3" name="Obrázek 2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2959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628800"/>
            <a:ext cx="842493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4000" b="1" u="sng" dirty="0" smtClean="0"/>
          </a:p>
          <a:p>
            <a:pPr algn="ctr"/>
            <a:endParaRPr lang="cs-CZ" sz="3200" dirty="0" smtClean="0"/>
          </a:p>
          <a:p>
            <a:pPr algn="ctr"/>
            <a:endParaRPr lang="cs-CZ" sz="3200" dirty="0" smtClean="0"/>
          </a:p>
          <a:p>
            <a:pPr algn="ctr"/>
            <a:endParaRPr lang="cs-CZ" sz="3200" dirty="0" smtClean="0"/>
          </a:p>
          <a:p>
            <a:pPr algn="ctr"/>
            <a:endParaRPr lang="cs-CZ" sz="3200" dirty="0" smtClean="0"/>
          </a:p>
          <a:p>
            <a:pPr algn="ctr"/>
            <a:endParaRPr lang="cs-CZ" sz="32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2400" dirty="0"/>
          </a:p>
        </p:txBody>
      </p:sp>
      <p:sp>
        <p:nvSpPr>
          <p:cNvPr id="5" name="Šipka doprava 4"/>
          <p:cNvSpPr/>
          <p:nvPr/>
        </p:nvSpPr>
        <p:spPr>
          <a:xfrm>
            <a:off x="1763688" y="1052736"/>
            <a:ext cx="1872208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.  4</a:t>
            </a:r>
            <a:endParaRPr lang="cs-CZ" sz="3200" b="1" dirty="0"/>
          </a:p>
        </p:txBody>
      </p:sp>
      <p:sp>
        <p:nvSpPr>
          <p:cNvPr id="7" name="Vývojový diagram: spojka 6"/>
          <p:cNvSpPr/>
          <p:nvPr/>
        </p:nvSpPr>
        <p:spPr>
          <a:xfrm>
            <a:off x="3779912" y="1196752"/>
            <a:ext cx="1080120" cy="1080120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5004048" y="1124744"/>
            <a:ext cx="1872208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:</a:t>
            </a:r>
            <a:r>
              <a:rPr lang="cs-CZ" sz="3200" b="1" dirty="0" smtClean="0"/>
              <a:t>  </a:t>
            </a:r>
            <a:r>
              <a:rPr lang="cs-CZ" sz="3200" b="1" dirty="0" smtClean="0"/>
              <a:t>2</a:t>
            </a:r>
            <a:endParaRPr lang="cs-CZ" sz="3200" b="1" dirty="0"/>
          </a:p>
        </p:txBody>
      </p:sp>
      <p:sp>
        <p:nvSpPr>
          <p:cNvPr id="9" name="Vývojový diagram: spojka 8"/>
          <p:cNvSpPr/>
          <p:nvPr/>
        </p:nvSpPr>
        <p:spPr>
          <a:xfrm>
            <a:off x="7020272" y="1196752"/>
            <a:ext cx="1080120" cy="1080120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6948264" y="2564904"/>
            <a:ext cx="1368152" cy="19442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:</a:t>
            </a:r>
            <a:endParaRPr lang="cs-CZ" sz="3200" b="1" dirty="0" smtClean="0"/>
          </a:p>
          <a:p>
            <a:pPr algn="ctr"/>
            <a:r>
              <a:rPr lang="cs-CZ" sz="3200" b="1" dirty="0" smtClean="0"/>
              <a:t>5</a:t>
            </a:r>
            <a:endParaRPr lang="cs-CZ" sz="3200" b="1" dirty="0" smtClean="0"/>
          </a:p>
          <a:p>
            <a:pPr algn="ctr"/>
            <a:endParaRPr lang="cs-CZ" sz="3200" b="1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7092280" y="4797152"/>
            <a:ext cx="1080120" cy="1080120"/>
          </a:xfrm>
          <a:prstGeom prst="flowChartConnec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/>
          <p:cNvSpPr/>
          <p:nvPr/>
        </p:nvSpPr>
        <p:spPr>
          <a:xfrm>
            <a:off x="5004048" y="4725144"/>
            <a:ext cx="1944216" cy="129614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. 5</a:t>
            </a:r>
            <a:endParaRPr lang="cs-CZ" sz="3200" b="1" dirty="0"/>
          </a:p>
        </p:txBody>
      </p:sp>
      <p:sp>
        <p:nvSpPr>
          <p:cNvPr id="13" name="Vývojový diagram: spojka 12"/>
          <p:cNvSpPr/>
          <p:nvPr/>
        </p:nvSpPr>
        <p:spPr>
          <a:xfrm>
            <a:off x="3851920" y="4797152"/>
            <a:ext cx="1080120" cy="1080120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eva 13"/>
          <p:cNvSpPr/>
          <p:nvPr/>
        </p:nvSpPr>
        <p:spPr>
          <a:xfrm>
            <a:off x="1763688" y="4725144"/>
            <a:ext cx="1944216" cy="129614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. 1</a:t>
            </a:r>
            <a:endParaRPr lang="cs-CZ" sz="3200" b="1" dirty="0"/>
          </a:p>
        </p:txBody>
      </p:sp>
      <p:sp>
        <p:nvSpPr>
          <p:cNvPr id="15" name="Vývojový diagram: spojka 14"/>
          <p:cNvSpPr/>
          <p:nvPr/>
        </p:nvSpPr>
        <p:spPr>
          <a:xfrm>
            <a:off x="539552" y="4869160"/>
            <a:ext cx="1080120" cy="1080120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nahoru 16"/>
          <p:cNvSpPr/>
          <p:nvPr/>
        </p:nvSpPr>
        <p:spPr>
          <a:xfrm>
            <a:off x="395536" y="2564904"/>
            <a:ext cx="1403648" cy="19145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:</a:t>
            </a:r>
            <a:endParaRPr lang="cs-CZ" sz="3200" b="1" dirty="0" smtClean="0"/>
          </a:p>
          <a:p>
            <a:pPr algn="ctr"/>
            <a:r>
              <a:rPr lang="cs-CZ" sz="3200" b="1" dirty="0" smtClean="0"/>
              <a:t>2</a:t>
            </a:r>
          </a:p>
        </p:txBody>
      </p:sp>
      <p:sp>
        <p:nvSpPr>
          <p:cNvPr id="18" name="Vývojový diagram: spojka 17"/>
          <p:cNvSpPr/>
          <p:nvPr/>
        </p:nvSpPr>
        <p:spPr>
          <a:xfrm>
            <a:off x="539552" y="1196752"/>
            <a:ext cx="1080120" cy="1080120"/>
          </a:xfrm>
          <a:prstGeom prst="flowChartConnec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26</Words>
  <Application>Microsoft Office PowerPoint</Application>
  <PresentationFormat>Předvádění na obrazovce (4:3)</PresentationFormat>
  <Paragraphs>27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Martina</dc:creator>
  <cp:lastModifiedBy>Martina</cp:lastModifiedBy>
  <cp:revision>9</cp:revision>
  <dcterms:created xsi:type="dcterms:W3CDTF">2010-12-21T17:39:52Z</dcterms:created>
  <dcterms:modified xsi:type="dcterms:W3CDTF">2011-02-23T19:05:05Z</dcterms:modified>
</cp:coreProperties>
</file>