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1" r:id="rId4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apetyprodeti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700808"/>
            <a:ext cx="8424936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000" b="1" u="sng" dirty="0" smtClean="0"/>
          </a:p>
          <a:p>
            <a:pPr algn="ctr"/>
            <a:r>
              <a:rPr lang="cs-CZ" sz="4000" b="1" dirty="0" smtClean="0"/>
              <a:t>Násobení a dělení čísly 6-10:</a:t>
            </a:r>
          </a:p>
          <a:p>
            <a:pPr algn="ctr"/>
            <a:r>
              <a:rPr lang="cs-CZ" sz="4000" b="1" u="sng" dirty="0" smtClean="0"/>
              <a:t>Dělení číslem 6</a:t>
            </a:r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Autorka: Mgr. Martina Husáková</a:t>
            </a:r>
          </a:p>
          <a:p>
            <a:pPr algn="ctr"/>
            <a:endParaRPr lang="cs-CZ" sz="32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r>
              <a:rPr lang="cs-CZ" sz="1400" dirty="0" smtClean="0"/>
              <a:t>Vytvořeno v rámci v projektu „EU peníze školám“ </a:t>
            </a:r>
          </a:p>
          <a:p>
            <a:pPr algn="ctr"/>
            <a:r>
              <a:rPr lang="cs-CZ" sz="1400" b="1" dirty="0" smtClean="0"/>
              <a:t>OP VK oblast podpory 1.4 s názvem Zlepšení podmínek pro vzdělávání na základních školách</a:t>
            </a:r>
            <a:endParaRPr lang="cs-CZ" sz="1400" dirty="0" smtClean="0"/>
          </a:p>
          <a:p>
            <a:pPr algn="ctr"/>
            <a:endParaRPr lang="cs-CZ" sz="2400" dirty="0"/>
          </a:p>
        </p:txBody>
      </p:sp>
      <p:pic>
        <p:nvPicPr>
          <p:cNvPr id="3" name="Obrázek 2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60648"/>
            <a:ext cx="52959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27584" y="1412776"/>
            <a:ext cx="13211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6 : </a:t>
            </a:r>
            <a:r>
              <a:rPr lang="cs-CZ" sz="3600" b="1" dirty="0" err="1" smtClean="0">
                <a:solidFill>
                  <a:srgbClr val="FFFF00"/>
                </a:solidFill>
              </a:rPr>
              <a:t>6</a:t>
            </a:r>
            <a:r>
              <a:rPr lang="cs-CZ" sz="3600" b="1" dirty="0" smtClean="0">
                <a:solidFill>
                  <a:srgbClr val="FFFF00"/>
                </a:solidFill>
              </a:rPr>
              <a:t>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404664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24 : 6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75856" y="260648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60 : 6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2564904"/>
            <a:ext cx="13211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0 : 6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04248" y="1988840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36 : 6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20272" y="5877272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30 : 6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5589240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48 : 6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87824" y="6211669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12 : 6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948264" y="4581128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18 : 6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660232" y="2852936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54 : 6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0" y="3933056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42 : 6 =</a:t>
            </a:r>
            <a:endParaRPr lang="cs-CZ" sz="36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wipe dir="d"/>
    <p:sndAc>
      <p:stSnd>
        <p:snd r:embed="rId2" name="push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206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700808"/>
            <a:ext cx="8424936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000" b="1" u="sng" dirty="0" smtClean="0"/>
          </a:p>
          <a:p>
            <a:pPr algn="ctr"/>
            <a:endParaRPr lang="cs-CZ" sz="3200" dirty="0" smtClean="0"/>
          </a:p>
          <a:p>
            <a:pPr algn="ctr"/>
            <a:endParaRPr lang="cs-CZ" sz="3200" dirty="0" smtClean="0"/>
          </a:p>
          <a:p>
            <a:pPr algn="ctr"/>
            <a:endParaRPr lang="cs-CZ" sz="3200" dirty="0" smtClean="0"/>
          </a:p>
          <a:p>
            <a:pPr algn="ctr"/>
            <a:endParaRPr lang="cs-CZ" sz="3200" dirty="0" smtClean="0"/>
          </a:p>
          <a:p>
            <a:pPr algn="ctr"/>
            <a:endParaRPr lang="cs-CZ" sz="3200" dirty="0" smtClean="0"/>
          </a:p>
          <a:p>
            <a:pPr algn="ctr"/>
            <a:r>
              <a:rPr lang="cs-CZ" sz="2400" dirty="0" smtClean="0"/>
              <a:t>Zdroj: </a:t>
            </a:r>
            <a:r>
              <a:rPr lang="cs-CZ" sz="2400" u="sng" dirty="0" smtClean="0">
                <a:hlinkClick r:id="rId2"/>
              </a:rPr>
              <a:t>http://www.</a:t>
            </a:r>
            <a:r>
              <a:rPr lang="cs-CZ" sz="2400" u="sng" dirty="0" err="1" smtClean="0">
                <a:hlinkClick r:id="rId2"/>
              </a:rPr>
              <a:t>tapetyprodeti.com</a:t>
            </a:r>
            <a:endParaRPr lang="cs-CZ" sz="2400" u="sng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66</Words>
  <Application>Microsoft Office PowerPoint</Application>
  <PresentationFormat>Předvádění na obrazovce (4:3)</PresentationFormat>
  <Paragraphs>31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Snímek 1</vt:lpstr>
      <vt:lpstr>Snímek 2</vt:lpstr>
      <vt:lpstr>Snímek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Martina</cp:lastModifiedBy>
  <cp:revision>4</cp:revision>
  <dcterms:created xsi:type="dcterms:W3CDTF">2010-12-21T17:39:52Z</dcterms:created>
  <dcterms:modified xsi:type="dcterms:W3CDTF">2011-02-23T16:27:40Z</dcterms:modified>
</cp:coreProperties>
</file>