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5ED8A-4148-4805-93EB-C8217B02DBF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F3952-AC86-472D-A510-923A222A54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5ED8A-4148-4805-93EB-C8217B02DBF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F3952-AC86-472D-A510-923A222A54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5ED8A-4148-4805-93EB-C8217B02DBF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F3952-AC86-472D-A510-923A222A54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5ED8A-4148-4805-93EB-C8217B02DBF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F3952-AC86-472D-A510-923A222A54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5ED8A-4148-4805-93EB-C8217B02DBF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F3952-AC86-472D-A510-923A222A54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5ED8A-4148-4805-93EB-C8217B02DBF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F3952-AC86-472D-A510-923A222A54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5ED8A-4148-4805-93EB-C8217B02DBF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F3952-AC86-472D-A510-923A222A54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5ED8A-4148-4805-93EB-C8217B02DBF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F3952-AC86-472D-A510-923A222A54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5ED8A-4148-4805-93EB-C8217B02DBF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F3952-AC86-472D-A510-923A222A54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5ED8A-4148-4805-93EB-C8217B02DBF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F3952-AC86-472D-A510-923A222A54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5ED8A-4148-4805-93EB-C8217B02DBF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F3952-AC86-472D-A510-923A222A54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75ED8A-4148-4805-93EB-C8217B02DBF1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F3952-AC86-472D-A510-923A222A54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es-ES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Dělení číslem 7</a:t>
            </a:r>
          </a:p>
          <a:p>
            <a:pPr algn="ctr"/>
            <a:endParaRPr lang="cs-CZ" sz="3200" u="sng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2420888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00"/>
                </a:solidFill>
              </a:rPr>
              <a:t>14 : </a:t>
            </a:r>
            <a:r>
              <a:rPr lang="cs-CZ" sz="3600" b="1" dirty="0">
                <a:solidFill>
                  <a:srgbClr val="FF3300"/>
                </a:solidFill>
              </a:rPr>
              <a:t>7</a:t>
            </a:r>
            <a:r>
              <a:rPr lang="cs-CZ" sz="3600" b="1" dirty="0" smtClean="0">
                <a:solidFill>
                  <a:srgbClr val="FF3300"/>
                </a:solidFill>
              </a:rPr>
              <a:t> =</a:t>
            </a:r>
            <a:endParaRPr lang="cs-CZ" sz="3600" b="1" dirty="0">
              <a:solidFill>
                <a:srgbClr val="FF33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48680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00"/>
                </a:solidFill>
              </a:rPr>
              <a:t>70 : 7 =</a:t>
            </a:r>
            <a:endParaRPr lang="cs-CZ" sz="3600" b="1" dirty="0">
              <a:solidFill>
                <a:srgbClr val="FF33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60232" y="764704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21 : 7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3429000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00"/>
                </a:solidFill>
              </a:rPr>
              <a:t>42 : 7 =</a:t>
            </a:r>
            <a:endParaRPr lang="cs-CZ" sz="3600" b="1" dirty="0">
              <a:solidFill>
                <a:srgbClr val="FF33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1628800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49 : 7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88224" y="5733256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35 : 7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373216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00"/>
                </a:solidFill>
              </a:rPr>
              <a:t>28 : 7 =</a:t>
            </a:r>
            <a:endParaRPr lang="cs-CZ" sz="3600" b="1" dirty="0">
              <a:solidFill>
                <a:srgbClr val="FF33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5013176"/>
            <a:ext cx="13211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chemeClr val="accent6">
                    <a:lumMod val="75000"/>
                  </a:schemeClr>
                </a:solidFill>
              </a:rPr>
              <a:t>0</a:t>
            </a: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 : 7 =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4797152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63 : 7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2636912"/>
            <a:ext cx="13211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7 : </a:t>
            </a:r>
            <a:r>
              <a:rPr lang="cs-CZ" sz="3600" b="1" dirty="0" err="1" smtClean="0">
                <a:solidFill>
                  <a:srgbClr val="FFFF00"/>
                </a:solidFill>
              </a:rPr>
              <a:t>7</a:t>
            </a:r>
            <a:r>
              <a:rPr lang="cs-CZ" sz="3600" b="1" dirty="0" smtClean="0">
                <a:solidFill>
                  <a:srgbClr val="FFFF00"/>
                </a:solidFill>
              </a:rPr>
              <a:t>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4437112"/>
            <a:ext cx="1555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00"/>
                </a:solidFill>
              </a:rPr>
              <a:t>56 : 7 =</a:t>
            </a:r>
            <a:endParaRPr lang="cs-CZ" sz="3600" b="1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ransition>
    <p:dissolv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61</Words>
  <Application>Microsoft Office PowerPoint</Application>
  <PresentationFormat>Předvádění na obrazovce (4:3)</PresentationFormat>
  <Paragraphs>21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 a Lída</cp:lastModifiedBy>
  <cp:revision>6</cp:revision>
  <dcterms:created xsi:type="dcterms:W3CDTF">2010-12-21T17:46:28Z</dcterms:created>
  <dcterms:modified xsi:type="dcterms:W3CDTF">2012-07-01T07:35:20Z</dcterms:modified>
</cp:coreProperties>
</file>